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1-5. Graph </a:t>
            </a:r>
            <a:r>
              <a:rPr lang="en-US" dirty="0" smtClean="0"/>
              <a:t>of females per 100 males, population in selected age groups</a:t>
            </a:r>
            <a:r>
              <a:rPr lang="en-CA" dirty="0" smtClean="0"/>
              <a:t>, </a:t>
            </a:r>
            <a:r>
              <a:rPr lang="en-CA" dirty="0"/>
              <a:t>Manitoba 1991-2036. 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is line graph focuses specifically on the female population per 100 males in four selected age group categories (55-64 to 85 years and over) for the years of 1996–2036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192"/>
            <a:ext cx="9144000" cy="524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74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20</cp:revision>
  <dcterms:created xsi:type="dcterms:W3CDTF">2020-09-05T18:46:30Z</dcterms:created>
  <dcterms:modified xsi:type="dcterms:W3CDTF">2022-07-04T17:17:42Z</dcterms:modified>
</cp:coreProperties>
</file>