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907" autoAdjust="0"/>
  </p:normalViewPr>
  <p:slideViewPr>
    <p:cSldViewPr>
      <p:cViewPr varScale="1">
        <p:scale>
          <a:sx n="101" d="100"/>
          <a:sy n="101" d="100"/>
        </p:scale>
        <p:origin x="1014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r>
              <a:rPr lang="en-CA" dirty="0" smtClean="0"/>
              <a:t>Table 1-3: Immigrant Status and Period of Immigration by Age Group, Manitoba, 2016. Reprinted from </a:t>
            </a:r>
            <a:r>
              <a:rPr lang="en-CA" i="1" dirty="0" smtClean="0"/>
              <a:t>Facts on Aging: Demographics</a:t>
            </a:r>
            <a:r>
              <a:rPr lang="en-CA" dirty="0" smtClean="0"/>
              <a:t>, by the Centre on Aging, retrieved from http://www.umanitoba.ca/aging</a:t>
            </a:r>
          </a:p>
          <a:p>
            <a:r>
              <a:rPr lang="en-CA" smtClean="0"/>
              <a:t>Copyright 2019 </a:t>
            </a:r>
            <a:r>
              <a:rPr lang="en-CA" dirty="0" smtClean="0"/>
              <a:t>by the Centre on Aging, University of Manitoba.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sity of Manitoba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©2019 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3" name="Picture 2" descr="This table shows immigrant status among different age groups during certain periods of immigration, before 1991 until 2011–2016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29682"/>
            <a:ext cx="7992888" cy="5791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 2018</Template>
  <TotalTime>20</TotalTime>
  <Words>64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Hughes</dc:creator>
  <cp:lastModifiedBy>Rachel Ines</cp:lastModifiedBy>
  <cp:revision>7</cp:revision>
  <dcterms:created xsi:type="dcterms:W3CDTF">2018-06-12T15:01:19Z</dcterms:created>
  <dcterms:modified xsi:type="dcterms:W3CDTF">2021-03-30T17:17:20Z</dcterms:modified>
</cp:coreProperties>
</file>