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3" autoAdjust="0"/>
  </p:normalViewPr>
  <p:slideViewPr>
    <p:cSldViewPr>
      <p:cViewPr varScale="1">
        <p:scale>
          <a:sx n="102" d="100"/>
          <a:sy n="102" d="100"/>
        </p:scale>
        <p:origin x="98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1-4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Place of Birth of Immigrant Population Aged 65+ by Gender, and in Selected Age Groups, Manitoba, 2016</a:t>
            </a:r>
            <a:r>
              <a:rPr lang="en-CA" dirty="0" smtClean="0"/>
              <a:t>. Reprinted from </a:t>
            </a:r>
            <a:r>
              <a:rPr lang="en-CA" i="1" dirty="0" smtClean="0"/>
              <a:t>Facts on Aging: Demographics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2019 </a:t>
            </a:r>
            <a:r>
              <a:rPr lang="en-CA" dirty="0" smtClean="0"/>
              <a:t>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Identified in this table is a person's place of birth for older immigrant population aged 65 and over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6928"/>
            <a:ext cx="7405193" cy="572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9</TotalTime>
  <Words>72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8</cp:revision>
  <dcterms:created xsi:type="dcterms:W3CDTF">2018-06-12T15:01:19Z</dcterms:created>
  <dcterms:modified xsi:type="dcterms:W3CDTF">2021-03-30T17:18:15Z</dcterms:modified>
</cp:coreProperties>
</file>