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1-3a. Graph of Manitoba Population Pyramid Actual (2021). Reprinted from </a:t>
            </a:r>
            <a:r>
              <a:rPr lang="en-CA" i="1" dirty="0"/>
              <a:t>Facts on Aging: Demographics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The table displays the actual 2021 population of age groups in Manitoba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47" y="44624"/>
            <a:ext cx="8857714" cy="590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75</TotalTime>
  <Words>59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19</cp:revision>
  <dcterms:created xsi:type="dcterms:W3CDTF">2020-09-05T18:46:30Z</dcterms:created>
  <dcterms:modified xsi:type="dcterms:W3CDTF">2022-07-04T17:07:37Z</dcterms:modified>
</cp:coreProperties>
</file>