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93" autoAdjust="0"/>
  </p:normalViewPr>
  <p:slideViewPr>
    <p:cSldViewPr>
      <p:cViewPr varScale="1">
        <p:scale>
          <a:sx n="90" d="100"/>
          <a:sy n="90" d="100"/>
        </p:scale>
        <p:origin x="93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Figure 1-4. Graph of population in selected age groups, Manitoba, 1956–2041. Reprinted from </a:t>
            </a:r>
            <a:r>
              <a:rPr lang="en-CA" i="1" dirty="0"/>
              <a:t>Facts on Aging: Demographics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A line graph compares the population in Manitoba for four selected age groupings from the years 1956 to 2041. Compared are the age groupings from 55-64, 65-74, 75-84, and age 85 years and over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04664"/>
            <a:ext cx="9039294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73</TotalTime>
  <Words>62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18</cp:revision>
  <dcterms:created xsi:type="dcterms:W3CDTF">2020-09-05T18:46:30Z</dcterms:created>
  <dcterms:modified xsi:type="dcterms:W3CDTF">2022-07-04T17:13:22Z</dcterms:modified>
</cp:coreProperties>
</file>