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84186" autoAdjust="0"/>
  </p:normalViewPr>
  <p:slideViewPr>
    <p:cSldViewPr>
      <p:cViewPr varScale="1">
        <p:scale>
          <a:sx n="97" d="100"/>
          <a:sy n="97" d="100"/>
        </p:scale>
        <p:origin x="11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/>
              <a:t>How to cite this graphic: </a:t>
            </a:r>
          </a:p>
          <a:p>
            <a:r>
              <a:rPr lang="en-CA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Table 5-8:Household Tenure in Selected Age Groups of Household Heads, Manitoba, 2017</a:t>
            </a:r>
            <a:r>
              <a:rPr lang="en-CA" dirty="0"/>
              <a:t>. Reprinted from </a:t>
            </a:r>
            <a:r>
              <a:rPr lang="en-CA" i="1" dirty="0"/>
              <a:t>Facts on Aging: The older worker</a:t>
            </a:r>
            <a:r>
              <a:rPr lang="en-CA" dirty="0"/>
              <a:t>, by the Centre on Aging, retrieved from http://www.umanitoba.ca/aging</a:t>
            </a:r>
          </a:p>
          <a:p>
            <a:r>
              <a:rPr lang="en-CA" dirty="0"/>
              <a:t>Copyright 2020 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2021-03-29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47403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©2020 Centre on Aging, University of Manitoba</a:t>
            </a:r>
          </a:p>
        </p:txBody>
      </p:sp>
      <p:pic>
        <p:nvPicPr>
          <p:cNvPr id="3" name="Picture 2" descr="Centre on Aging University of Manitoba logo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6165304"/>
            <a:ext cx="2304256" cy="497964"/>
          </a:xfrm>
          <a:prstGeom prst="rect">
            <a:avLst/>
          </a:prstGeom>
        </p:spPr>
      </p:pic>
      <p:pic>
        <p:nvPicPr>
          <p:cNvPr id="4" name="Picture 3" descr="Identified in this table is household heads tenure (owned with mortgage, owned without mortgage, rented) by selected age groupings of 40 to 75 years and over in Manitoba for 2017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692696"/>
            <a:ext cx="8628857" cy="33123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oA_UM_foamb_section name_type_figure or table_sect no-fig no_template" id="{EB51BE1E-B20F-472F-9087-D002E963613E}" vid="{625A70A8-196F-4516-9352-CE30DD9E1E3E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</Template>
  <TotalTime>2</TotalTime>
  <Words>64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CoA PPT slide template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Ian Gonzales</dc:creator>
  <cp:lastModifiedBy>Rachel Ines</cp:lastModifiedBy>
  <cp:revision>6</cp:revision>
  <dcterms:created xsi:type="dcterms:W3CDTF">2020-09-05T18:46:30Z</dcterms:created>
  <dcterms:modified xsi:type="dcterms:W3CDTF">2021-03-29T17:21:54Z</dcterms:modified>
</cp:coreProperties>
</file>