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4186" autoAdjust="0"/>
  </p:normalViewPr>
  <p:slideViewPr>
    <p:cSldViewPr>
      <p:cViewPr varScale="1">
        <p:scale>
          <a:sx n="97" d="100"/>
          <a:sy n="97" d="100"/>
        </p:scale>
        <p:origin x="11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5-8:Household Tenure in Selected Age Groups of Household Heads, Manitoba, 2017</a:t>
            </a:r>
            <a:r>
              <a:rPr lang="en-CA" dirty="0"/>
              <a:t>. 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Identified in this table is household heads tenure (owned with mortgage, owned without mortgage, rented) by selected age groupings of 40 to 75 years and over in Manitoba for 2017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2696"/>
            <a:ext cx="8628857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2</TotalTime>
  <Words>64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6</cp:revision>
  <dcterms:created xsi:type="dcterms:W3CDTF">2020-09-05T18:46:30Z</dcterms:created>
  <dcterms:modified xsi:type="dcterms:W3CDTF">2021-03-29T17:21:54Z</dcterms:modified>
</cp:coreProperties>
</file>