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6860" autoAdjust="0"/>
  </p:normalViewPr>
  <p:slideViewPr>
    <p:cSldViewPr>
      <p:cViewPr varScale="1">
        <p:scale>
          <a:sx n="100" d="100"/>
          <a:sy n="100" d="100"/>
        </p:scale>
        <p:origin x="10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5-3: Household Tenure Among Household Heads Aged 65-74 and 75 and Over by Gender, Manitoba, 2017</a:t>
            </a:r>
            <a:r>
              <a:rPr lang="en-CA"/>
              <a:t>. </a:t>
            </a:r>
            <a:r>
              <a:rPr lang="en-CA" dirty="0"/>
              <a:t>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Shown in this vertical bar chart, the household heads housing tenure among men and women in selected age groupings of 65–74 and 75 and over for 2017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42" y="620688"/>
            <a:ext cx="8609524" cy="491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3</TotalTime>
  <Words>70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6</cp:revision>
  <dcterms:created xsi:type="dcterms:W3CDTF">2020-09-05T18:46:30Z</dcterms:created>
  <dcterms:modified xsi:type="dcterms:W3CDTF">2021-03-29T17:25:28Z</dcterms:modified>
</cp:coreProperties>
</file>