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7442" autoAdjust="0"/>
  </p:normalViewPr>
  <p:slideViewPr>
    <p:cSldViewPr>
      <p:cViewPr varScale="1">
        <p:scale>
          <a:sx n="101" d="100"/>
          <a:sy n="101" d="100"/>
        </p:scale>
        <p:origin x="10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5-2: Older Adults’ Income Levels by Type of Household, Manitoba, 2018</a:t>
            </a:r>
            <a:r>
              <a:rPr lang="en-CA"/>
              <a:t>. </a:t>
            </a:r>
            <a:r>
              <a:rPr lang="en-CA" dirty="0"/>
              <a:t>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5" name="Picture 4" descr="A table shows the percentage of older adults' income levels by household type for a single person or as head of a census family. 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92137"/>
            <a:ext cx="8606387" cy="463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45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6</cp:revision>
  <dcterms:created xsi:type="dcterms:W3CDTF">2020-09-05T18:46:30Z</dcterms:created>
  <dcterms:modified xsi:type="dcterms:W3CDTF">2021-03-29T18:21:47Z</dcterms:modified>
</cp:coreProperties>
</file>