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097" autoAdjust="0"/>
  </p:normalViewPr>
  <p:slideViewPr>
    <p:cSldViewPr snapToGrid="0">
      <p:cViewPr varScale="1">
        <p:scale>
          <a:sx n="100" d="100"/>
          <a:sy n="100" d="100"/>
        </p:scale>
        <p:origin x="6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6D477-EFA2-4FE8-A377-D88355BD5764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6E1F4-DAD5-419E-831C-8BBB9AEF71E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6778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5-1: Income groups, population in selected age groups, Manitoba, 2020. Reprinted from </a:t>
            </a:r>
            <a:r>
              <a:rPr lang="en-CA" i="1" dirty="0"/>
              <a:t>Facts on Aging: Financial well-being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9846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06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167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598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850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469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453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490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723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154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178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490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E461A-37CF-4A83-AF9A-E46EBF029A9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907D4-3329-4D48-B662-0C3CFB9CB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666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">
            <a:extLst>
              <a:ext uri="{FF2B5EF4-FFF2-40B4-BE49-F238E27FC236}">
                <a16:creationId xmlns:a16="http://schemas.microsoft.com/office/drawing/2014/main" id="{0176DED1-6467-A714-3139-EF9866FC55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are income levels from no income to $80,000 and over for select age groups of 45-54 up to age 65 years and over for Manitobans in 2020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94" y="348229"/>
            <a:ext cx="8472657" cy="531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041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7</cp:revision>
  <dcterms:created xsi:type="dcterms:W3CDTF">2018-09-18T18:51:21Z</dcterms:created>
  <dcterms:modified xsi:type="dcterms:W3CDTF">2022-08-23T16:37:56Z</dcterms:modified>
</cp:coreProperties>
</file>