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768" autoAdjust="0"/>
  </p:normalViewPr>
  <p:slideViewPr>
    <p:cSldViewPr>
      <p:cViewPr varScale="1">
        <p:scale>
          <a:sx n="102" d="100"/>
          <a:sy n="102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5-3: Proportion living below after-tax low income cut-off, population aged 65 and over,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Financial well-being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grpSp>
        <p:nvGrpSpPr>
          <p:cNvPr id="5" name="Group 4" descr="The proportion of Manitobans 65 years and over living below the after-tax low income cut-off by household type in 2020 is shown in this table."/>
          <p:cNvGrpSpPr/>
          <p:nvPr/>
        </p:nvGrpSpPr>
        <p:grpSpPr>
          <a:xfrm>
            <a:off x="395536" y="908720"/>
            <a:ext cx="8548824" cy="4352474"/>
            <a:chOff x="395536" y="908720"/>
            <a:chExt cx="8548824" cy="435247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476"/>
            <a:stretch/>
          </p:blipFill>
          <p:spPr>
            <a:xfrm>
              <a:off x="467544" y="3284984"/>
              <a:ext cx="8260792" cy="197621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908720"/>
              <a:ext cx="8548824" cy="23063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7</cp:revision>
  <dcterms:created xsi:type="dcterms:W3CDTF">2020-09-05T18:46:30Z</dcterms:created>
  <dcterms:modified xsi:type="dcterms:W3CDTF">2022-08-23T19:25:51Z</dcterms:modified>
</cp:coreProperties>
</file>