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3771" autoAdjust="0"/>
  </p:normalViewPr>
  <p:slideViewPr>
    <p:cSldViewPr>
      <p:cViewPr varScale="1">
        <p:scale>
          <a:sx n="96" d="100"/>
          <a:sy n="96" d="100"/>
        </p:scale>
        <p:origin x="69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2024-06-07</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to cite this graphic: </a:t>
            </a:r>
          </a:p>
          <a:p>
            <a:r>
              <a:rPr lang="en-CA" dirty="0"/>
              <a:t>Figure 5-5: </a:t>
            </a:r>
            <a:r>
              <a:rPr lang="en-CA" sz="1200" kern="1200" dirty="0">
                <a:solidFill>
                  <a:schemeClr val="tx1"/>
                </a:solidFill>
                <a:effectLst/>
                <a:latin typeface="+mn-lt"/>
                <a:ea typeface="+mn-ea"/>
                <a:cs typeface="+mn-cs"/>
              </a:rPr>
              <a:t>Percentage of Manitobans with 'Not Affordable' Housing Costs, by number of persons in the household, age group and housing tenure</a:t>
            </a:r>
            <a:r>
              <a:rPr lang="en-CA" dirty="0"/>
              <a:t>, Manitoba, 2021 . Reprinted from </a:t>
            </a:r>
            <a:r>
              <a:rPr lang="en-CA" i="1" dirty="0"/>
              <a:t>Facts on Aging: Financial well-being</a:t>
            </a:r>
            <a:r>
              <a:rPr lang="en-CA" dirty="0"/>
              <a:t>, by the Centre on Aging, retrieved from http://www.umanitoba.ca/aging</a:t>
            </a:r>
          </a:p>
          <a:p>
            <a:r>
              <a:rPr lang="en-CA" dirty="0"/>
              <a:t>Copyright 2024 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2024-06-07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2024-06-07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2024-06-07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2024-06-07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2024-06-07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2024-06-07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2024-06-07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2024-06-07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2024-06-07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2024-06-07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2024-06-07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2024-06-07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1520" y="6347403"/>
            <a:ext cx="3456384" cy="276999"/>
          </a:xfrm>
          <a:prstGeom prst="rect">
            <a:avLst/>
          </a:prstGeom>
          <a:noFill/>
        </p:spPr>
        <p:txBody>
          <a:bodyPr wrap="square" rtlCol="0">
            <a:spAutoFit/>
          </a:bodyPr>
          <a:lstStyle/>
          <a:p>
            <a:r>
              <a:rPr lang="en-CA" sz="1200" dirty="0">
                <a:solidFill>
                  <a:schemeClr val="tx1">
                    <a:lumMod val="50000"/>
                    <a:lumOff val="50000"/>
                  </a:schemeClr>
                </a:solidFill>
                <a:latin typeface="Arial" panose="020B0604020202020204" pitchFamily="34" charset="0"/>
                <a:cs typeface="Arial" panose="020B0604020202020204" pitchFamily="34" charset="0"/>
              </a:rPr>
              <a:t>©2024 Centre on Aging, University of Manitoba</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4" name="Picture 3" descr="A Vertical bar chart compares a one person to a multiple person household of Manitobans with 'not affordable' housing costs. Renters in one person households age 30 to 64 year old (13.7 percent), and 32.5 percent of renters age 65 years and up identify housing as non affordable. While in multiple person households, 7.8 percent of owners age 30 to 64 years identified housing costs as not affordable versus 0.9 percent of owners age 65 years and older. 5.3 percent of renters age 30 to 64 and 3.2 percent of renters 65 years and older in a multiple person household identified housing costs as not affordable in 20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3568" y="77537"/>
            <a:ext cx="8063896" cy="5799735"/>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ca4a813-3b95-4496-834a-be7ef2bfdc8e" xsi:nil="true"/>
    <lcf76f155ced4ddcb4097134ff3c332f xmlns="63af313d-b4b1-496a-bc23-248173155cf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40784B036DFA340BF61F16551D7EF74" ma:contentTypeVersion="11" ma:contentTypeDescription="Create a new document." ma:contentTypeScope="" ma:versionID="73020dfe1154bbdafb4ff5a4de9ac711">
  <xsd:schema xmlns:xsd="http://www.w3.org/2001/XMLSchema" xmlns:xs="http://www.w3.org/2001/XMLSchema" xmlns:p="http://schemas.microsoft.com/office/2006/metadata/properties" xmlns:ns2="63af313d-b4b1-496a-bc23-248173155cf2" xmlns:ns3="6ca4a813-3b95-4496-834a-be7ef2bfdc8e" targetNamespace="http://schemas.microsoft.com/office/2006/metadata/properties" ma:root="true" ma:fieldsID="eef0fc1c941a838ab4ffce965770c9f8" ns2:_="" ns3:_="">
    <xsd:import namespace="63af313d-b4b1-496a-bc23-248173155cf2"/>
    <xsd:import namespace="6ca4a813-3b95-4496-834a-be7ef2bfdc8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f313d-b4b1-496a-bc23-248173155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607ee36-e3c0-4814-8940-b096d0e7881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4a813-3b95-4496-834a-be7ef2bfdc8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19dc2d-f377-4c18-8a99-2941cee0e235}" ma:internalName="TaxCatchAll" ma:showField="CatchAllData" ma:web="6ca4a813-3b95-4496-834a-be7ef2bfdc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ED97E0-211F-4012-9B07-1DCE87FE2842}">
  <ds:schemaRefs>
    <ds:schemaRef ds:uri="http://purl.org/dc/dcmitype/"/>
    <ds:schemaRef ds:uri="6ca4a813-3b95-4496-834a-be7ef2bfdc8e"/>
    <ds:schemaRef ds:uri="http://purl.org/dc/elements/1.1/"/>
    <ds:schemaRef ds:uri="http://schemas.microsoft.com/office/infopath/2007/PartnerControls"/>
    <ds:schemaRef ds:uri="63af313d-b4b1-496a-bc23-248173155cf2"/>
    <ds:schemaRef ds:uri="http://schemas.microsoft.com/office/2006/metadata/properties"/>
    <ds:schemaRef ds:uri="http://www.w3.org/XML/1998/namespace"/>
    <ds:schemaRef ds:uri="http://purl.org/dc/terms/"/>
    <ds:schemaRef ds:uri="http://schemas.microsoft.com/office/2006/documentManagement/types"/>
    <ds:schemaRef ds:uri="http://schemas.openxmlformats.org/package/2006/metadata/core-properties"/>
  </ds:schemaRefs>
</ds:datastoreItem>
</file>

<file path=customXml/itemProps2.xml><?xml version="1.0" encoding="utf-8"?>
<ds:datastoreItem xmlns:ds="http://schemas.openxmlformats.org/officeDocument/2006/customXml" ds:itemID="{55069B6E-D9C9-4904-AD39-1CB7183BA596}">
  <ds:schemaRefs>
    <ds:schemaRef ds:uri="http://schemas.microsoft.com/sharepoint/v3/contenttype/forms"/>
  </ds:schemaRefs>
</ds:datastoreItem>
</file>

<file path=customXml/itemProps3.xml><?xml version="1.0" encoding="utf-8"?>
<ds:datastoreItem xmlns:ds="http://schemas.openxmlformats.org/officeDocument/2006/customXml" ds:itemID="{52E8AFBF-B355-4E74-BBBE-4843FDEE4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af313d-b4b1-496a-bc23-248173155cf2"/>
    <ds:schemaRef ds:uri="6ca4a813-3b95-4496-834a-be7ef2bfdc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CoA_UM_foamb_section name_type_figure or table_sect no-fig no_template</Template>
  <TotalTime>26</TotalTime>
  <Words>79</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Rhea Bhalla</dc:creator>
  <cp:lastModifiedBy>Rachel Ines</cp:lastModifiedBy>
  <cp:revision>5</cp:revision>
  <dcterms:created xsi:type="dcterms:W3CDTF">2024-06-05T16:28:46Z</dcterms:created>
  <dcterms:modified xsi:type="dcterms:W3CDTF">2024-06-07T14:16:15Z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0x010100840784B036DFA340BF61F16551D7EF74</vt:lpwstr>
  </property>
</Properties>
</file>