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8293" autoAdjust="0"/>
  </p:normalViewPr>
  <p:slideViewPr>
    <p:cSldViewPr>
      <p:cViewPr varScale="1">
        <p:scale>
          <a:sx n="90" d="100"/>
          <a:sy n="90" d="100"/>
        </p:scale>
        <p:origin x="93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5-5: Number of recipients of the Old Age Security (OAS) pension and the Guaranteed Income Supplement (GIS) by gender, Canada, and total recipients, Manitoba, 2022</a:t>
            </a:r>
            <a:r>
              <a:rPr lang="en-CA" dirty="0"/>
              <a:t>. Reprinted from </a:t>
            </a:r>
            <a:r>
              <a:rPr lang="en-CA" i="1" dirty="0"/>
              <a:t>Facts on Aging: The older worker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2022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©2022 Centre on Aging, University of Manitoba</a:t>
            </a:r>
          </a:p>
        </p:txBody>
      </p:sp>
      <p:pic>
        <p:nvPicPr>
          <p:cNvPr id="3" name="Picture 2" descr="Centre on Aging University of Manitoba logo&#10;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Outlined in this table are the number of Canadian and Manitoban recipients of the Old Age Security pension and the Guaranteed Income Supplement by gender for 2022. 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75" y="476672"/>
            <a:ext cx="8778258" cy="2871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90</TotalTime>
  <Words>85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23</cp:revision>
  <dcterms:created xsi:type="dcterms:W3CDTF">2020-09-05T18:46:30Z</dcterms:created>
  <dcterms:modified xsi:type="dcterms:W3CDTF">2022-07-22T15:25:17Z</dcterms:modified>
</cp:coreProperties>
</file>