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2536" autoAdjust="0"/>
  </p:normalViewPr>
  <p:slideViewPr>
    <p:cSldViewPr snapToGrid="0">
      <p:cViewPr varScale="1">
        <p:scale>
          <a:sx n="95" d="100"/>
          <a:sy n="95" d="100"/>
        </p:scale>
        <p:origin x="114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13B7B-B976-4776-BAB1-9EEE46723DE3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D3A99-7542-4528-98B8-AF4CF3557F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1236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Table 5-10: School Tax Assistance for Tenants 55 Plus Recipients, Years 2014-2016. Reprinted from </a:t>
            </a:r>
            <a:r>
              <a:rPr lang="en-CA" i="1" dirty="0" smtClean="0"/>
              <a:t>Facts on Aging: Financial well-being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2018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6963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7BE2-263D-4865-9FEC-85A142397304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31689-7F80-4FE4-8983-D14479068D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7319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7BE2-263D-4865-9FEC-85A142397304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31689-7F80-4FE4-8983-D14479068D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1070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7BE2-263D-4865-9FEC-85A142397304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31689-7F80-4FE4-8983-D14479068D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9599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7BE2-263D-4865-9FEC-85A142397304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31689-7F80-4FE4-8983-D14479068D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9076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7BE2-263D-4865-9FEC-85A142397304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31689-7F80-4FE4-8983-D14479068D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8631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7BE2-263D-4865-9FEC-85A142397304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31689-7F80-4FE4-8983-D14479068D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49090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7BE2-263D-4865-9FEC-85A142397304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31689-7F80-4FE4-8983-D14479068D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4304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7BE2-263D-4865-9FEC-85A142397304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31689-7F80-4FE4-8983-D14479068D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5272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7BE2-263D-4865-9FEC-85A142397304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31689-7F80-4FE4-8983-D14479068D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2679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7BE2-263D-4865-9FEC-85A142397304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31689-7F80-4FE4-8983-D14479068D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852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7BE2-263D-4865-9FEC-85A142397304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31689-7F80-4FE4-8983-D14479068D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293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67BE2-263D-4865-9FEC-85A142397304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31689-7F80-4FE4-8983-D14479068D1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4386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©2018 </a:t>
            </a:r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For the period between 2014-2016, outlined in this table is the number of recipients for the School Tax Assistance for Tenants 55 Plus in Manitoba.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94" y="1085931"/>
            <a:ext cx="8522620" cy="2707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433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63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4</cp:revision>
  <dcterms:created xsi:type="dcterms:W3CDTF">2018-09-20T16:55:43Z</dcterms:created>
  <dcterms:modified xsi:type="dcterms:W3CDTF">2021-03-29T18:50:07Z</dcterms:modified>
</cp:coreProperties>
</file>