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8293" autoAdjust="0"/>
  </p:normalViewPr>
  <p:slideViewPr>
    <p:cSldViewPr>
      <p:cViewPr varScale="1">
        <p:scale>
          <a:sx n="90" d="100"/>
          <a:sy n="90" d="100"/>
        </p:scale>
        <p:origin x="22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dirty="0"/>
              <a:t>Figure 5-4: Spending patterns of persons aged 65+, Canada, 2019. Reprinted from </a:t>
            </a:r>
            <a:r>
              <a:rPr lang="en-CA" i="1" dirty="0"/>
              <a:t>Facts on Aging: Financial well-being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 dirty="0"/>
              <a:t>Copyright 2022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 logo&#10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2" name="Picture 1" descr="An outline of the spending patterns of Canadians aged 65 years and over on various expenditures for 2019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04" y="476672"/>
            <a:ext cx="8691584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87</TotalTime>
  <Words>62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23</cp:revision>
  <dcterms:created xsi:type="dcterms:W3CDTF">2020-09-05T18:46:30Z</dcterms:created>
  <dcterms:modified xsi:type="dcterms:W3CDTF">2022-07-22T15:29:29Z</dcterms:modified>
</cp:coreProperties>
</file>