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5930" autoAdjust="0"/>
  </p:normalViewPr>
  <p:slideViewPr>
    <p:cSldViewPr>
      <p:cViewPr varScale="1">
        <p:scale>
          <a:sx n="99" d="100"/>
          <a:sy n="99" d="100"/>
        </p:scale>
        <p:origin x="10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mtClean="0"/>
              <a:t>How </a:t>
            </a:r>
            <a:r>
              <a:rPr lang="en-CA" dirty="0"/>
              <a:t>to cite this graphic: 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14-5: Average Length of Hospital Stay by Level of Care and Regional Health Authority, All Ages, Manitoba, 2018-2019</a:t>
            </a:r>
            <a:r>
              <a:rPr lang="en-US" dirty="0" smtClean="0"/>
              <a:t> </a:t>
            </a:r>
            <a:r>
              <a:rPr lang="en-CA" dirty="0" smtClean="0"/>
              <a:t>. </a:t>
            </a:r>
            <a:r>
              <a:rPr lang="en-CA" dirty="0"/>
              <a:t>Reprinted from </a:t>
            </a:r>
            <a:r>
              <a:rPr lang="en-CA" i="1" dirty="0"/>
              <a:t>Facts on Aging: </a:t>
            </a:r>
            <a:r>
              <a:rPr lang="en-US" i="1" dirty="0" smtClean="0"/>
              <a:t>Health care and community services</a:t>
            </a:r>
            <a:r>
              <a:rPr lang="en-CA" dirty="0" smtClean="0"/>
              <a:t>, </a:t>
            </a:r>
            <a:r>
              <a:rPr lang="en-CA" dirty="0"/>
              <a:t>by the Centre on Aging, retrieved from http://www.umanitoba.ca/aging</a:t>
            </a:r>
          </a:p>
          <a:p>
            <a:r>
              <a:rPr lang="en-CA" dirty="0"/>
              <a:t>Copyright 2020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©2020 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This table shows the average length of hospital stay by level of care by Manitoban regional health authority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6"/>
            <a:ext cx="8592319" cy="5544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10</TotalTime>
  <Words>75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6</cp:revision>
  <dcterms:created xsi:type="dcterms:W3CDTF">2020-09-05T18:46:30Z</dcterms:created>
  <dcterms:modified xsi:type="dcterms:W3CDTF">2021-03-26T03:00:27Z</dcterms:modified>
</cp:coreProperties>
</file>