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43" autoAdjust="0"/>
  </p:normalViewPr>
  <p:slideViewPr>
    <p:cSldViewPr>
      <p:cViewPr varScale="1">
        <p:scale>
          <a:sx n="102" d="100"/>
          <a:sy n="102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E4E03-D99D-46C2-9EFD-3A7A7CCB3CB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58A6C-8E44-4419-98CB-28D2E4356D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12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smtClean="0">
                <a:latin typeface="Myriad Pro" pitchFamily="34" charset="0"/>
              </a:rPr>
              <a:t>Table 14-2: Frequency of Contact with Family Doctor or GP, Population Aged 65+ by Gender and in Selected Age Groups, Manitoba, 2014. </a:t>
            </a:r>
            <a:r>
              <a:rPr lang="en-CA" smtClean="0"/>
              <a:t>Reprinted </a:t>
            </a:r>
            <a:r>
              <a:rPr lang="en-CA" dirty="0" smtClean="0"/>
              <a:t>from </a:t>
            </a:r>
            <a:r>
              <a:rPr lang="en-CA" i="1" dirty="0" smtClean="0"/>
              <a:t>Facts on Aging: Health care and community services </a:t>
            </a:r>
            <a:r>
              <a:rPr lang="en-CA" dirty="0" smtClean="0"/>
              <a:t>by the Centre on Aging, retrieved from 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8A6C-8E44-4419-98CB-28D2E4356D0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3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This table shows how frequent men and women in age groupings from 25-49 and up to 75 years and older are in contact with their family doctor or GP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867419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</TotalTime>
  <Words>78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11</cp:revision>
  <dcterms:created xsi:type="dcterms:W3CDTF">2017-12-15T19:14:07Z</dcterms:created>
  <dcterms:modified xsi:type="dcterms:W3CDTF">2021-03-26T03:08:19Z</dcterms:modified>
</cp:coreProperties>
</file>