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605" autoAdjust="0"/>
  </p:normalViewPr>
  <p:slideViewPr>
    <p:cSldViewPr>
      <p:cViewPr varScale="1">
        <p:scale>
          <a:sx n="96" d="100"/>
          <a:sy n="96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How </a:t>
            </a:r>
            <a:r>
              <a:rPr lang="en-CA" dirty="0"/>
              <a:t>to cite this graphic: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14-6: Median Length of Stay (years) at a Personal Care Home by Regional Health Authority and Level of Care at Admission, Manitoba, 2018-2019.</a:t>
            </a:r>
            <a:r>
              <a:rPr lang="en-US" dirty="0" smtClean="0"/>
              <a:t> </a:t>
            </a:r>
            <a:r>
              <a:rPr lang="en-CA" dirty="0" smtClean="0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US" i="1" dirty="0" smtClean="0"/>
              <a:t>Health care and community services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table shows the average length of stay in years of older Manitoans age 75 years and older in a personal care home by regional health authority and the level of care needed by a resident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8655"/>
            <a:ext cx="8352928" cy="55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12</TotalTime>
  <Words>82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7</cp:revision>
  <dcterms:created xsi:type="dcterms:W3CDTF">2020-09-05T18:46:30Z</dcterms:created>
  <dcterms:modified xsi:type="dcterms:W3CDTF">2021-03-26T03:15:47Z</dcterms:modified>
</cp:coreProperties>
</file>