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763" autoAdjust="0"/>
  </p:normalViewPr>
  <p:slideViewPr>
    <p:cSldViewPr snapToGrid="0">
      <p:cViewPr varScale="1">
        <p:scale>
          <a:sx n="100" d="100"/>
          <a:sy n="100" d="100"/>
        </p:scale>
        <p:origin x="99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DEC95-36D9-4CC6-925C-7E995E60695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75A22-74C9-483D-AA66-067658A375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6986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baseline="0" dirty="0" smtClean="0">
                <a:effectLst/>
              </a:rPr>
              <a:t>Table 14-3: Manitoba Health's Provincial Home Care Clients by Regional Health Authority, Manitoba 2015-2016</a:t>
            </a:r>
            <a:r>
              <a:rPr lang="en-CA" b="0" dirty="0" smtClean="0"/>
              <a:t>. Reprinted from </a:t>
            </a:r>
            <a:r>
              <a:rPr lang="en-CA" b="0" i="1" dirty="0" smtClean="0"/>
              <a:t>Facts on Aging: Health care</a:t>
            </a:r>
            <a:r>
              <a:rPr lang="en-CA" b="0" i="1" baseline="0" dirty="0" smtClean="0"/>
              <a:t> and community services</a:t>
            </a:r>
            <a:r>
              <a:rPr lang="en-CA" b="0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108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042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678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490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502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0109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570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99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926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867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6295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84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8902F-433B-447B-B1F2-92CBC29556D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56ECB-47ED-4E28-A78E-77ADCA4B065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5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Shown is this table are the number of home care clients served by Regional Health Authority, including clients age 65 years and over in 2018-2019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57" y="281285"/>
            <a:ext cx="7648168" cy="560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590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3</cp:revision>
  <dcterms:created xsi:type="dcterms:W3CDTF">2018-10-11T18:02:08Z</dcterms:created>
  <dcterms:modified xsi:type="dcterms:W3CDTF">2021-03-26T03:21:06Z</dcterms:modified>
</cp:coreProperties>
</file>