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657" autoAdjust="0"/>
  </p:normalViewPr>
  <p:slideViewPr>
    <p:cSldViewPr>
      <p:cViewPr varScale="1">
        <p:scale>
          <a:sx n="101" d="100"/>
          <a:sy n="101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EF29B3-0BA9-4E01-868C-B384B783D606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AC07ED-E099-4822-9754-A0FDF45332C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1077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Myriad Pro" pitchFamily="34" charset="0"/>
              </a:rPr>
              <a:t>Figure 9-1: Daily Consumption</a:t>
            </a:r>
            <a:r>
              <a:rPr lang="en-US" sz="1200" baseline="0" dirty="0" smtClean="0">
                <a:latin typeface="Myriad Pro" pitchFamily="34" charset="0"/>
              </a:rPr>
              <a:t> of Fruits and Vegetables by Age Group and Gender, Manitoba, 2014</a:t>
            </a:r>
            <a:r>
              <a:rPr lang="en-CA" sz="1200" dirty="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</a:t>
            </a:r>
            <a:r>
              <a:rPr lang="en-CA" i="1" smtClean="0"/>
              <a:t>Healthy Eating</a:t>
            </a:r>
            <a:r>
              <a:rPr lang="en-CA" smtClean="0"/>
              <a:t> </a:t>
            </a:r>
            <a:r>
              <a:rPr lang="en-CA" dirty="0" smtClean="0"/>
              <a:t>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C07ED-E099-4822-9754-A0FDF45332C9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92389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A vertical bar chart comparing older men and women, age 55 years and up, on their daily consumption of fruits and vegetables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379" y="404664"/>
            <a:ext cx="8333249" cy="5443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3</TotalTime>
  <Words>66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3</cp:revision>
  <dcterms:created xsi:type="dcterms:W3CDTF">2017-08-30T17:56:50Z</dcterms:created>
  <dcterms:modified xsi:type="dcterms:W3CDTF">2021-03-23T16:27:35Z</dcterms:modified>
</cp:coreProperties>
</file>