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62E18"/>
    <a:srgbClr val="663300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7657" autoAdjust="0"/>
  </p:normalViewPr>
  <p:slideViewPr>
    <p:cSldViewPr>
      <p:cViewPr varScale="1">
        <p:scale>
          <a:sx n="101" d="100"/>
          <a:sy n="101" d="100"/>
        </p:scale>
        <p:origin x="1014" y="13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EEF29B3-0BA9-4E01-868C-B384B783D606}" type="datetimeFigureOut">
              <a:rPr lang="en-CA" smtClean="0"/>
              <a:t>2021-03-23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9AC07ED-E099-4822-9754-A0FDF45332C9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0107722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CA" b="0" dirty="0" smtClean="0"/>
              <a:t>How to cite this graphic: 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CA" sz="1200" b="0" i="0" baseline="0" smtClean="0">
                <a:effectLst/>
                <a:latin typeface="Myriad Pro" pitchFamily="34" charset="0"/>
              </a:rPr>
              <a:t>Table 9-1: Daily Consumption of Various Types of Food, Manitoba</a:t>
            </a:r>
            <a:r>
              <a:rPr lang="en-CA" sz="1200" b="0" i="0" baseline="0" dirty="0" smtClean="0">
                <a:effectLst/>
                <a:latin typeface="Myriad Pro" pitchFamily="34" charset="0"/>
              </a:rPr>
              <a:t>, 2012</a:t>
            </a:r>
            <a:r>
              <a:rPr lang="en-CA" sz="1200" b="0" dirty="0" smtClean="0">
                <a:latin typeface="Myriad Pro" pitchFamily="34" charset="0"/>
              </a:rPr>
              <a:t>. </a:t>
            </a:r>
            <a:r>
              <a:rPr lang="en-CA" dirty="0" smtClean="0"/>
              <a:t>Reprinted from </a:t>
            </a:r>
            <a:r>
              <a:rPr lang="en-CA" i="1" dirty="0" smtClean="0"/>
              <a:t>Facts on Aging: Healthy Eating</a:t>
            </a:r>
            <a:r>
              <a:rPr lang="en-CA" dirty="0" smtClean="0"/>
              <a:t> by the Centre on Aging, retrieved from http://www.umanitoba.ca/aging</a:t>
            </a:r>
          </a:p>
          <a:p>
            <a:r>
              <a:rPr lang="en-CA" dirty="0" smtClean="0"/>
              <a:t>Copyright 2017 by the Centre on Aging, University of Manitoba.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AC07ED-E099-4822-9754-A0FDF45332C9}" type="slidenum">
              <a:rPr lang="en-CA" smtClean="0"/>
              <a:t>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4923899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2021-03-23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3475348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2021-03-23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688546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2021-03-23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2251407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2021-03-23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7853846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2021-03-23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9894076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2021-03-23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048939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2021-03-23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6596249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2021-03-23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9785288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2021-03-23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4416839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2021-03-23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7473757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2021-03-23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0090640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91E96D-117A-4745-9682-3392B291AE1A}" type="datetimeFigureOut">
              <a:rPr lang="en-CA" smtClean="0"/>
              <a:t>2021-03-23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1757005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entre on Aging University of Manitoba logo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83968" y="6165304"/>
            <a:ext cx="4572000" cy="513567"/>
          </a:xfrm>
          <a:prstGeom prst="rect">
            <a:avLst/>
          </a:prstGeom>
        </p:spPr>
      </p:pic>
      <p:cxnSp>
        <p:nvCxnSpPr>
          <p:cNvPr id="6" name="Straight Connector 5"/>
          <p:cNvCxnSpPr/>
          <p:nvPr/>
        </p:nvCxnSpPr>
        <p:spPr>
          <a:xfrm>
            <a:off x="323528" y="6021288"/>
            <a:ext cx="8568952" cy="0"/>
          </a:xfrm>
          <a:prstGeom prst="line">
            <a:avLst/>
          </a:prstGeom>
          <a:ln>
            <a:solidFill>
              <a:srgbClr val="562E1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251520" y="6381328"/>
            <a:ext cx="34563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Myriad Pro" pitchFamily="34" charset="0"/>
              </a:rPr>
              <a:t>©2017 Centre on Aging, University of Manitoba</a:t>
            </a:r>
            <a:endParaRPr lang="en-CA" sz="1200" dirty="0">
              <a:solidFill>
                <a:schemeClr val="tx1">
                  <a:lumMod val="50000"/>
                  <a:lumOff val="50000"/>
                </a:schemeClr>
              </a:solidFill>
              <a:latin typeface="Myriad Pro" pitchFamily="34" charset="0"/>
            </a:endParaRPr>
          </a:p>
        </p:txBody>
      </p:sp>
      <p:pic>
        <p:nvPicPr>
          <p:cNvPr id="2" name="Picture 1" descr="A table showing the daily consumption of various types of fruits and vegetables by older Manitobans age 55 years and up. 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67968" y="132552"/>
            <a:ext cx="6608064" cy="58887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17880"/>
      </p:ext>
    </p:extLst>
  </p:cSld>
  <p:clrMapOvr>
    <a:masterClrMapping/>
  </p:clrMapOvr>
</p:sld>
</file>

<file path=ppt/theme/theme1.xml><?xml version="1.0" encoding="utf-8"?>
<a:theme xmlns:a="http://schemas.openxmlformats.org/drawingml/2006/main" name="CoA PPT slide 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CoA PPT slide template</Template>
  <TotalTime>6</TotalTime>
  <Words>62</Words>
  <Application>Microsoft Office PowerPoint</Application>
  <PresentationFormat>On-screen Show (4:3)</PresentationFormat>
  <Paragraphs>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Myriad Pro</vt:lpstr>
      <vt:lpstr>CoA PPT slide template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ines</dc:creator>
  <cp:lastModifiedBy>Rachel Ines</cp:lastModifiedBy>
  <cp:revision>10</cp:revision>
  <dcterms:created xsi:type="dcterms:W3CDTF">2017-08-30T17:56:50Z</dcterms:created>
  <dcterms:modified xsi:type="dcterms:W3CDTF">2021-03-23T16:25:39Z</dcterms:modified>
</cp:coreProperties>
</file>