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73"/>
    <p:restoredTop sz="76322" autoAdjust="0"/>
  </p:normalViewPr>
  <p:slideViewPr>
    <p:cSldViewPr>
      <p:cViewPr varScale="1">
        <p:scale>
          <a:sx n="88" d="100"/>
          <a:sy n="88" d="100"/>
        </p:scale>
        <p:origin x="88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2021-03-23</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mtClean="0"/>
              <a:t>How </a:t>
            </a:r>
            <a:r>
              <a:rPr lang="en-CA" dirty="0"/>
              <a:t>to cite this graphic: </a:t>
            </a:r>
          </a:p>
          <a:p>
            <a:r>
              <a:rPr lang="en-CA" sz="1200" b="0" i="0" u="none" strike="noStrike" kern="1200" dirty="0">
                <a:solidFill>
                  <a:schemeClr val="tx1"/>
                </a:solidFill>
                <a:effectLst/>
                <a:latin typeface="+mn-lt"/>
                <a:ea typeface="+mn-ea"/>
                <a:cs typeface="+mn-cs"/>
              </a:rPr>
              <a:t>Figure 9-5: Percent Age 55 and Over with Food Security Issues, Manitoba, 2018.</a:t>
            </a:r>
          </a:p>
          <a:p>
            <a:r>
              <a:rPr lang="en-CA" dirty="0"/>
              <a:t>Reprinted from </a:t>
            </a:r>
            <a:r>
              <a:rPr lang="en-CA" i="1" dirty="0"/>
              <a:t>Facts on Aging: The older worker</a:t>
            </a:r>
            <a:r>
              <a:rPr lang="en-CA" dirty="0"/>
              <a:t>, by the Centre on Aging, retrieved from http://www.umanitoba.ca/aging</a:t>
            </a:r>
          </a:p>
          <a:p>
            <a:r>
              <a:rPr lang="en-CA" dirty="0"/>
              <a:t>Copyright 2020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2021-03-23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2021-03-23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2021-03-23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2021-03-23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2021-03-23</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2021-03-23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2021-03-23</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2021-03-23</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2021-03-23</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2021-03-23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2021-03-23</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2021-03-23</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©2020 Centre on Aging, University of Manitoba</a:t>
            </a:r>
          </a:p>
        </p:txBody>
      </p:sp>
      <p:pic>
        <p:nvPicPr>
          <p:cNvPr id="3" name="Picture 2" descr="Centre on Aging University of Manitoba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A simple bar chart identifying the percentage of Manitobans age 55 years and over with food security issues using 2018 data. Identified is the percentage of households were food insecure, did not have enough food or money, or were worried that the food would run out."/>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1560" y="798630"/>
            <a:ext cx="8086036" cy="4896544"/>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CoA PPT slide template</Template>
  <TotalTime>3</TotalTime>
  <Words>66</Words>
  <Application>Microsoft Office PowerPoint</Application>
  <PresentationFormat>On-screen Show (4:3)</PresentationFormat>
  <Paragraphs>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Ian Gonzales</dc:creator>
  <cp:lastModifiedBy>Rachel Ines</cp:lastModifiedBy>
  <cp:revision>6</cp:revision>
  <dcterms:created xsi:type="dcterms:W3CDTF">2020-09-05T18:46:30Z</dcterms:created>
  <dcterms:modified xsi:type="dcterms:W3CDTF">2021-03-23T16:39:54Z</dcterms:modified>
</cp:coreProperties>
</file>