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657" autoAdjust="0"/>
  </p:normalViewPr>
  <p:slideViewPr>
    <p:cSldViewPr>
      <p:cViewPr varScale="1">
        <p:scale>
          <a:sx n="101" d="100"/>
          <a:sy n="101" d="100"/>
        </p:scale>
        <p:origin x="101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F29B3-0BA9-4E01-868C-B384B783D606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AC07ED-E099-4822-9754-A0FDF45332C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10772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How to cite this graphic: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smtClean="0">
                <a:latin typeface="Myriad Pro" pitchFamily="34" charset="0"/>
              </a:rPr>
              <a:t>Figure 9-3: Percent That Plan to Improve Their Eating Habits in the Next Year by Age Group, Manitoba, 2014</a:t>
            </a:r>
            <a:r>
              <a:rPr lang="en-CA" sz="1200" smtClean="0">
                <a:latin typeface="Myriad Pro" pitchFamily="34" charset="0"/>
              </a:rPr>
              <a:t>. </a:t>
            </a:r>
            <a:r>
              <a:rPr lang="en-CA" dirty="0" smtClean="0"/>
              <a:t>Reprinted from </a:t>
            </a:r>
            <a:r>
              <a:rPr lang="en-CA" i="1" dirty="0" smtClean="0"/>
              <a:t>Facts on Aging: Healthy Eating</a:t>
            </a:r>
            <a:r>
              <a:rPr lang="en-CA" dirty="0" smtClean="0"/>
              <a:t> by the Centre on Aging, retrieved from http://www.umanitoba.ca/aging</a:t>
            </a:r>
          </a:p>
          <a:p>
            <a:r>
              <a:rPr lang="en-CA" dirty="0" smtClean="0"/>
              <a:t>Copyright 2017 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AC07ED-E099-4822-9754-A0FDF45332C9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92389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entre on Aging University of Manitoba log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6165304"/>
            <a:ext cx="4572000" cy="513567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81328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©2017 Centre on Aging, University of Manitoba</a:t>
            </a:r>
            <a:endParaRPr lang="en-CA" sz="1200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5" name="Picture 4" descr="A simple bar chart showing the percentage of older persons 55–64, and 65 years and up that plan to improve their eating habits in the next year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310899"/>
            <a:ext cx="8729057" cy="5494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5</TotalTime>
  <Words>70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Myriad Pro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ines</dc:creator>
  <cp:lastModifiedBy>Rachel Ines</cp:lastModifiedBy>
  <cp:revision>5</cp:revision>
  <dcterms:created xsi:type="dcterms:W3CDTF">2017-08-30T17:56:50Z</dcterms:created>
  <dcterms:modified xsi:type="dcterms:W3CDTF">2021-03-23T16:36:39Z</dcterms:modified>
</cp:coreProperties>
</file>