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057" autoAdjust="0"/>
  </p:normalViewPr>
  <p:slideViewPr>
    <p:cSldViewPr>
      <p:cViewPr varScale="1">
        <p:scale>
          <a:sx n="104" d="100"/>
          <a:sy n="104" d="100"/>
        </p:scale>
        <p:origin x="9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46441-867C-4E58-8E27-7117FAD7CE2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C6882-B038-4CCA-A336-53CC802EB4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6004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B5BC12-21AB-4041-B965-F3F337F3A3B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4C9539-25BF-498F-A1C0-8D4F5B4E7D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7200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Figure 2-4: Percent of Individuals at Level 1 or Level 2 Literacy, Numeracy and Problem Solving, by Age Group, Manitoba</a:t>
            </a:r>
            <a:r>
              <a:rPr lang="en-CA" smtClean="0"/>
              <a:t>, 2012. Reprinted </a:t>
            </a:r>
            <a:r>
              <a:rPr lang="en-CA" dirty="0" smtClean="0"/>
              <a:t>from </a:t>
            </a:r>
            <a:r>
              <a:rPr lang="en-CA" i="1" dirty="0" smtClean="0"/>
              <a:t>Facts on Aging: Lifelong learning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C9539-25BF-498F-A1C0-8D4F5B4E7D05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5635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993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280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490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833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56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694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330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119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2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275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445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35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ree vertical bar charts shows the percent of individuals using age groupings from 16 years to 55 and over, whose literacy, numeracy, and problem solving is at Level 1 or Level 2. 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93" y="620688"/>
            <a:ext cx="8610618" cy="5096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63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66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8</cp:revision>
  <dcterms:created xsi:type="dcterms:W3CDTF">2017-06-22T19:27:09Z</dcterms:created>
  <dcterms:modified xsi:type="dcterms:W3CDTF">2021-03-25T14:39:55Z</dcterms:modified>
</cp:coreProperties>
</file>