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71" autoAdjust="0"/>
  </p:normalViewPr>
  <p:slideViewPr>
    <p:cSldViewPr>
      <p:cViewPr varScale="1">
        <p:scale>
          <a:sx n="99" d="100"/>
          <a:sy n="99" d="100"/>
        </p:scale>
        <p:origin x="1044" y="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3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F46441-867C-4E58-8E27-7117FAD7CE2E}" type="datetimeFigureOut">
              <a:rPr lang="en-CA" smtClean="0"/>
              <a:t>2021-03-25</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0C6882-B038-4CCA-A336-53CC802EB4F2}" type="slidenum">
              <a:rPr lang="en-CA" smtClean="0"/>
              <a:t>‹#›</a:t>
            </a:fld>
            <a:endParaRPr lang="en-CA"/>
          </a:p>
        </p:txBody>
      </p:sp>
    </p:spTree>
    <p:extLst>
      <p:ext uri="{BB962C8B-B14F-4D97-AF65-F5344CB8AC3E}">
        <p14:creationId xmlns:p14="http://schemas.microsoft.com/office/powerpoint/2010/main" val="3606004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770E4-8F68-481C-8D56-94406C47BFA7}" type="datetimeFigureOut">
              <a:rPr lang="en-CA" smtClean="0"/>
              <a:t>2021-03-25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1D0BC1-88D1-4153-B8D2-D4E47F7D1C27}" type="slidenum">
              <a:rPr lang="en-CA" smtClean="0"/>
              <a:t>‹#›</a:t>
            </a:fld>
            <a:endParaRPr lang="en-CA"/>
          </a:p>
        </p:txBody>
      </p:sp>
    </p:spTree>
    <p:extLst>
      <p:ext uri="{BB962C8B-B14F-4D97-AF65-F5344CB8AC3E}">
        <p14:creationId xmlns:p14="http://schemas.microsoft.com/office/powerpoint/2010/main" val="411131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How to cite this graphic: </a:t>
            </a:r>
          </a:p>
          <a:p>
            <a:r>
              <a:rPr lang="en-CA" dirty="0" smtClean="0"/>
              <a:t>Figure 2-5: Average Literacy Score by Educational Attainment and Age Group, Manitoba, 2012. Reprinted from </a:t>
            </a:r>
            <a:r>
              <a:rPr lang="en-CA" i="1" dirty="0" smtClean="0"/>
              <a:t>Facts on Aging: Lifelong learning</a:t>
            </a:r>
            <a:r>
              <a:rPr lang="en-CA" dirty="0" smtClean="0"/>
              <a:t>, by the Centre on Aging, retrieved from http://www.umanitoba.ca/aging</a:t>
            </a:r>
          </a:p>
          <a:p>
            <a:r>
              <a:rPr lang="en-CA" dirty="0" smtClean="0"/>
              <a:t>Copyright 2017 by the Centre on Aging, University of Manitoba.</a:t>
            </a:r>
            <a:endParaRPr lang="en-CA" dirty="0"/>
          </a:p>
        </p:txBody>
      </p:sp>
      <p:sp>
        <p:nvSpPr>
          <p:cNvPr id="4" name="Slide Number Placeholder 3"/>
          <p:cNvSpPr>
            <a:spLocks noGrp="1"/>
          </p:cNvSpPr>
          <p:nvPr>
            <p:ph type="sldNum" sz="quarter" idx="10"/>
          </p:nvPr>
        </p:nvSpPr>
        <p:spPr/>
        <p:txBody>
          <a:bodyPr/>
          <a:lstStyle/>
          <a:p>
            <a:fld id="{921D0BC1-88D1-4153-B8D2-D4E47F7D1C27}" type="slidenum">
              <a:rPr lang="en-CA" smtClean="0"/>
              <a:t>1</a:t>
            </a:fld>
            <a:endParaRPr lang="en-CA"/>
          </a:p>
        </p:txBody>
      </p:sp>
    </p:spTree>
    <p:extLst>
      <p:ext uri="{BB962C8B-B14F-4D97-AF65-F5344CB8AC3E}">
        <p14:creationId xmlns:p14="http://schemas.microsoft.com/office/powerpoint/2010/main" val="1751795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528BC60-E498-433F-8A8C-A8F57EE72C9B}" type="datetimeFigureOut">
              <a:rPr lang="en-CA" smtClean="0"/>
              <a:t>2021-03-25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10E8433-55B6-4BB7-AD1E-51CD9F225265}" type="slidenum">
              <a:rPr lang="en-CA" smtClean="0"/>
              <a:t>‹#›</a:t>
            </a:fld>
            <a:endParaRPr lang="en-CA"/>
          </a:p>
        </p:txBody>
      </p:sp>
    </p:spTree>
    <p:extLst>
      <p:ext uri="{BB962C8B-B14F-4D97-AF65-F5344CB8AC3E}">
        <p14:creationId xmlns:p14="http://schemas.microsoft.com/office/powerpoint/2010/main" val="3149932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528BC60-E498-433F-8A8C-A8F57EE72C9B}" type="datetimeFigureOut">
              <a:rPr lang="en-CA" smtClean="0"/>
              <a:t>2021-03-25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10E8433-55B6-4BB7-AD1E-51CD9F225265}" type="slidenum">
              <a:rPr lang="en-CA" smtClean="0"/>
              <a:t>‹#›</a:t>
            </a:fld>
            <a:endParaRPr lang="en-CA"/>
          </a:p>
        </p:txBody>
      </p:sp>
    </p:spTree>
    <p:extLst>
      <p:ext uri="{BB962C8B-B14F-4D97-AF65-F5344CB8AC3E}">
        <p14:creationId xmlns:p14="http://schemas.microsoft.com/office/powerpoint/2010/main" val="3742803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528BC60-E498-433F-8A8C-A8F57EE72C9B}" type="datetimeFigureOut">
              <a:rPr lang="en-CA" smtClean="0"/>
              <a:t>2021-03-25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10E8433-55B6-4BB7-AD1E-51CD9F225265}" type="slidenum">
              <a:rPr lang="en-CA" smtClean="0"/>
              <a:t>‹#›</a:t>
            </a:fld>
            <a:endParaRPr lang="en-CA"/>
          </a:p>
        </p:txBody>
      </p:sp>
    </p:spTree>
    <p:extLst>
      <p:ext uri="{BB962C8B-B14F-4D97-AF65-F5344CB8AC3E}">
        <p14:creationId xmlns:p14="http://schemas.microsoft.com/office/powerpoint/2010/main" val="141490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528BC60-E498-433F-8A8C-A8F57EE72C9B}" type="datetimeFigureOut">
              <a:rPr lang="en-CA" smtClean="0"/>
              <a:t>2021-03-25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10E8433-55B6-4BB7-AD1E-51CD9F225265}" type="slidenum">
              <a:rPr lang="en-CA" smtClean="0"/>
              <a:t>‹#›</a:t>
            </a:fld>
            <a:endParaRPr lang="en-CA"/>
          </a:p>
        </p:txBody>
      </p:sp>
    </p:spTree>
    <p:extLst>
      <p:ext uri="{BB962C8B-B14F-4D97-AF65-F5344CB8AC3E}">
        <p14:creationId xmlns:p14="http://schemas.microsoft.com/office/powerpoint/2010/main" val="2838330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28BC60-E498-433F-8A8C-A8F57EE72C9B}" type="datetimeFigureOut">
              <a:rPr lang="en-CA" smtClean="0"/>
              <a:t>2021-03-25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10E8433-55B6-4BB7-AD1E-51CD9F225265}" type="slidenum">
              <a:rPr lang="en-CA" smtClean="0"/>
              <a:t>‹#›</a:t>
            </a:fld>
            <a:endParaRPr lang="en-CA"/>
          </a:p>
        </p:txBody>
      </p:sp>
    </p:spTree>
    <p:extLst>
      <p:ext uri="{BB962C8B-B14F-4D97-AF65-F5344CB8AC3E}">
        <p14:creationId xmlns:p14="http://schemas.microsoft.com/office/powerpoint/2010/main" val="353556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528BC60-E498-433F-8A8C-A8F57EE72C9B}" type="datetimeFigureOut">
              <a:rPr lang="en-CA" smtClean="0"/>
              <a:t>2021-03-25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10E8433-55B6-4BB7-AD1E-51CD9F225265}" type="slidenum">
              <a:rPr lang="en-CA" smtClean="0"/>
              <a:t>‹#›</a:t>
            </a:fld>
            <a:endParaRPr lang="en-CA"/>
          </a:p>
        </p:txBody>
      </p:sp>
    </p:spTree>
    <p:extLst>
      <p:ext uri="{BB962C8B-B14F-4D97-AF65-F5344CB8AC3E}">
        <p14:creationId xmlns:p14="http://schemas.microsoft.com/office/powerpoint/2010/main" val="246694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528BC60-E498-433F-8A8C-A8F57EE72C9B}" type="datetimeFigureOut">
              <a:rPr lang="en-CA" smtClean="0"/>
              <a:t>2021-03-25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10E8433-55B6-4BB7-AD1E-51CD9F225265}" type="slidenum">
              <a:rPr lang="en-CA" smtClean="0"/>
              <a:t>‹#›</a:t>
            </a:fld>
            <a:endParaRPr lang="en-CA"/>
          </a:p>
        </p:txBody>
      </p:sp>
    </p:spTree>
    <p:extLst>
      <p:ext uri="{BB962C8B-B14F-4D97-AF65-F5344CB8AC3E}">
        <p14:creationId xmlns:p14="http://schemas.microsoft.com/office/powerpoint/2010/main" val="653304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528BC60-E498-433F-8A8C-A8F57EE72C9B}" type="datetimeFigureOut">
              <a:rPr lang="en-CA" smtClean="0"/>
              <a:t>2021-03-25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10E8433-55B6-4BB7-AD1E-51CD9F225265}" type="slidenum">
              <a:rPr lang="en-CA" smtClean="0"/>
              <a:t>‹#›</a:t>
            </a:fld>
            <a:endParaRPr lang="en-CA"/>
          </a:p>
        </p:txBody>
      </p:sp>
    </p:spTree>
    <p:extLst>
      <p:ext uri="{BB962C8B-B14F-4D97-AF65-F5344CB8AC3E}">
        <p14:creationId xmlns:p14="http://schemas.microsoft.com/office/powerpoint/2010/main" val="262119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8112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28BC60-E498-433F-8A8C-A8F57EE72C9B}" type="datetimeFigureOut">
              <a:rPr lang="en-CA" smtClean="0"/>
              <a:t>2021-03-25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10E8433-55B6-4BB7-AD1E-51CD9F225265}" type="slidenum">
              <a:rPr lang="en-CA" smtClean="0"/>
              <a:t>‹#›</a:t>
            </a:fld>
            <a:endParaRPr lang="en-CA"/>
          </a:p>
        </p:txBody>
      </p:sp>
    </p:spTree>
    <p:extLst>
      <p:ext uri="{BB962C8B-B14F-4D97-AF65-F5344CB8AC3E}">
        <p14:creationId xmlns:p14="http://schemas.microsoft.com/office/powerpoint/2010/main" val="61275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28BC60-E498-433F-8A8C-A8F57EE72C9B}" type="datetimeFigureOut">
              <a:rPr lang="en-CA" smtClean="0"/>
              <a:t>2021-03-25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10E8433-55B6-4BB7-AD1E-51CD9F225265}" type="slidenum">
              <a:rPr lang="en-CA" smtClean="0"/>
              <a:t>‹#›</a:t>
            </a:fld>
            <a:endParaRPr lang="en-CA"/>
          </a:p>
        </p:txBody>
      </p:sp>
    </p:spTree>
    <p:extLst>
      <p:ext uri="{BB962C8B-B14F-4D97-AF65-F5344CB8AC3E}">
        <p14:creationId xmlns:p14="http://schemas.microsoft.com/office/powerpoint/2010/main" val="3394453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28BC60-E498-433F-8A8C-A8F57EE72C9B}" type="datetimeFigureOut">
              <a:rPr lang="en-CA" smtClean="0"/>
              <a:t>2021-03-25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E8433-55B6-4BB7-AD1E-51CD9F225265}" type="slidenum">
              <a:rPr lang="en-CA" smtClean="0"/>
              <a:t>‹#›</a:t>
            </a:fld>
            <a:endParaRPr lang="en-CA"/>
          </a:p>
        </p:txBody>
      </p:sp>
    </p:spTree>
    <p:extLst>
      <p:ext uri="{BB962C8B-B14F-4D97-AF65-F5344CB8AC3E}">
        <p14:creationId xmlns:p14="http://schemas.microsoft.com/office/powerpoint/2010/main" val="2722354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eries of three vertical bar charts that shows the average literacy score by educational attained (highs school, non university, and university) for Manitobans in age groupings of 35 years to 55 and ove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5158" y="548680"/>
            <a:ext cx="8595377" cy="5202947"/>
          </a:xfrm>
          <a:prstGeom prst="rect">
            <a:avLst/>
          </a:prstGeom>
        </p:spPr>
      </p:pic>
    </p:spTree>
    <p:extLst>
      <p:ext uri="{BB962C8B-B14F-4D97-AF65-F5344CB8AC3E}">
        <p14:creationId xmlns:p14="http://schemas.microsoft.com/office/powerpoint/2010/main" val="2186637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56</Words>
  <Application>Microsoft Office PowerPoint</Application>
  <PresentationFormat>On-screen Show (4:3)</PresentationFormat>
  <Paragraphs>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ines</dc:creator>
  <cp:lastModifiedBy>Rachel Ines</cp:lastModifiedBy>
  <cp:revision>8</cp:revision>
  <dcterms:created xsi:type="dcterms:W3CDTF">2017-06-22T19:27:09Z</dcterms:created>
  <dcterms:modified xsi:type="dcterms:W3CDTF">2021-03-25T14:53:16Z</dcterms:modified>
</cp:coreProperties>
</file>