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143" autoAdjust="0"/>
  </p:normalViewPr>
  <p:slideViewPr>
    <p:cSldViewPr>
      <p:cViewPr varScale="1">
        <p:scale>
          <a:sx n="103" d="100"/>
          <a:sy n="103" d="100"/>
        </p:scale>
        <p:origin x="95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46441-867C-4E58-8E27-7117FAD7CE2E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C6882-B038-4CCA-A336-53CC802EB4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6004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57F47A-E2FA-414A-91DE-0F68F5A7FD37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9A035-A321-47B3-AB7A-8DEF4EF52FF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05680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dirty="0" smtClean="0"/>
              <a:t>Table 2-2: Reasons Training was Wanted but not Taken, Western Region, 2012. Reprinted from </a:t>
            </a:r>
            <a:r>
              <a:rPr lang="en-CA" i="1" dirty="0" smtClean="0"/>
              <a:t>Facts on Aging: Lifelong learning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9A035-A321-47B3-AB7A-8DEF4EF52FF3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3236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993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280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4906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833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556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694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330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119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12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275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445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235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is table outlines the reasons Manitobans wanted training but did not take the desired training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07385"/>
            <a:ext cx="8719144" cy="560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637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55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16</cp:revision>
  <dcterms:created xsi:type="dcterms:W3CDTF">2017-06-22T19:27:09Z</dcterms:created>
  <dcterms:modified xsi:type="dcterms:W3CDTF">2021-03-25T15:12:30Z</dcterms:modified>
</cp:coreProperties>
</file>