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771" autoAdjust="0"/>
  </p:normalViewPr>
  <p:slideViewPr>
    <p:cSldViewPr>
      <p:cViewPr varScale="1">
        <p:scale>
          <a:sx n="101" d="100"/>
          <a:sy n="101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0155E-946A-4441-A9AA-D8F0865799F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044C5-C4A9-4336-98F7-0C17A01F1DB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8384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2-10: Type of Training Received, Western Region,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0044C5-C4A9-4336-98F7-0C17A01F1DB2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207853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omparing the training needs by age groupings, this bar chart shows the types of training workers received on the job, in a semiar or workshop, other kinds of courses, or courses taken in an open training envirornment or distance education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271" y="476672"/>
            <a:ext cx="8570431" cy="5015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52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13</cp:revision>
  <dcterms:created xsi:type="dcterms:W3CDTF">2017-06-22T19:27:09Z</dcterms:created>
  <dcterms:modified xsi:type="dcterms:W3CDTF">2021-03-25T15:07:30Z</dcterms:modified>
</cp:coreProperties>
</file>