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3" autoAdjust="0"/>
  </p:normalViewPr>
  <p:slideViewPr>
    <p:cSldViewPr>
      <p:cViewPr varScale="1">
        <p:scale>
          <a:sx n="96" d="100"/>
          <a:sy n="96" d="100"/>
        </p:scale>
        <p:origin x="11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688D-BA4F-4909-9743-783A7A794607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6D885-C0D4-4075-B72F-AD1105B223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570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b="0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b="0" i="0" u="none" strike="noStrike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10-3: Percentage of People with an Alcohol or Substance Abuse Disorder by Age Group, Manitoba, 2012</a:t>
            </a:r>
            <a:r>
              <a:rPr lang="en-CA" sz="1200" b="0" smtClean="0">
                <a:latin typeface="Myriad Pro" pitchFamily="34" charset="0"/>
              </a:rPr>
              <a:t>. </a:t>
            </a:r>
            <a:r>
              <a:rPr lang="en-CA" b="0" dirty="0" smtClean="0"/>
              <a:t>Reprinted from </a:t>
            </a:r>
            <a:r>
              <a:rPr lang="en-CA" b="0" i="1" dirty="0" smtClean="0"/>
              <a:t>Facts on Aging: Mental Health Status</a:t>
            </a:r>
            <a:r>
              <a:rPr lang="en-CA" b="0" i="1" baseline="0" dirty="0" smtClean="0"/>
              <a:t> </a:t>
            </a:r>
            <a:r>
              <a:rPr lang="en-CA" b="0" dirty="0" smtClean="0"/>
              <a:t>by the Centre on Aging, retrieved from http://www.umanitoba.ca/aging</a:t>
            </a:r>
          </a:p>
          <a:p>
            <a:r>
              <a:rPr lang="en-CA" b="0" dirty="0" smtClean="0"/>
              <a:t>Copyright 2017 by the Centre on Aging, University of Manitoba.</a:t>
            </a:r>
          </a:p>
          <a:p>
            <a:endParaRPr lang="en-CA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6D885-C0D4-4075-B72F-AD1105B223C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01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3" name="Picture 2" descr="This table shows the percentage of people with an alcohol or substance abuse disorder by age groupings of 45-64, and 65 years and over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70" y="764704"/>
            <a:ext cx="8605467" cy="308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19</TotalTime>
  <Words>69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20</cp:revision>
  <dcterms:created xsi:type="dcterms:W3CDTF">2017-08-31T19:28:32Z</dcterms:created>
  <dcterms:modified xsi:type="dcterms:W3CDTF">2021-03-27T02:53:29Z</dcterms:modified>
</cp:coreProperties>
</file>