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10-8: Use of Medication for Treatment of Mental</a:t>
            </a:r>
            <a:r>
              <a:rPr lang="en-US" sz="1200" baseline="0" smtClean="0">
                <a:latin typeface="Myriad Pro" pitchFamily="34" charset="0"/>
              </a:rPr>
              <a:t> Health, Emotional, Alcohol or Drug Problems by Age Group,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Shown in this bar chart are the percentage of Manitobans age 50-64 and 65 years and over who use medication to treat mental health, emotional, alcohol or drug problems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5731"/>
            <a:ext cx="8324425" cy="568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12</cp:revision>
  <dcterms:created xsi:type="dcterms:W3CDTF">2017-08-31T19:28:32Z</dcterms:created>
  <dcterms:modified xsi:type="dcterms:W3CDTF">2021-03-27T04:15:39Z</dcterms:modified>
</cp:coreProperties>
</file>