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3" autoAdjust="0"/>
  </p:normalViewPr>
  <p:slideViewPr>
    <p:cSldViewPr>
      <p:cViewPr varScale="1">
        <p:scale>
          <a:sx n="96" d="100"/>
          <a:sy n="9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688D-BA4F-4909-9743-783A7A794607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6D885-C0D4-4075-B72F-AD1105B223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7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latin typeface="Myriad Pro" pitchFamily="34" charset="0"/>
              </a:rPr>
              <a:t>Figure 10-8: Use of Medication for Treatment of Mental</a:t>
            </a:r>
            <a:r>
              <a:rPr lang="en-US" sz="1200" baseline="0" smtClean="0">
                <a:latin typeface="Myriad Pro" pitchFamily="34" charset="0"/>
              </a:rPr>
              <a:t> Health, Emotional, Alcohol or Drug Problems by Age Group, Manitoba, 2012</a:t>
            </a:r>
            <a:r>
              <a:rPr lang="en-CA" sz="120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Mental Health Status</a:t>
            </a:r>
            <a:r>
              <a:rPr lang="en-CA" i="1" baseline="0" dirty="0" smtClean="0"/>
              <a:t> </a:t>
            </a:r>
            <a:r>
              <a:rPr lang="en-CA" dirty="0" smtClean="0"/>
              <a:t>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D885-C0D4-4075-B72F-AD1105B223C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0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Shown in this bar chart are the percentage of Manitobans age 50-64 and 65 years and over who use medication to treat mental health, emotional, alcohol or drug problems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5731"/>
            <a:ext cx="8324425" cy="568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9</TotalTime>
  <Words>74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12</cp:revision>
  <dcterms:created xsi:type="dcterms:W3CDTF">2017-08-31T19:28:32Z</dcterms:created>
  <dcterms:modified xsi:type="dcterms:W3CDTF">2021-03-27T04:15:39Z</dcterms:modified>
</cp:coreProperties>
</file>