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Figure 10-1: Positive Mental Health Classification by Age Group and Gender, Manitoba, 2012.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Shown among men and women in age groupings of 45-64 and 65 years and over, are those with positive mental health classifications as flourishing or moderate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4624"/>
            <a:ext cx="7960586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16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5</cp:revision>
  <dcterms:created xsi:type="dcterms:W3CDTF">2017-08-31T19:28:32Z</dcterms:created>
  <dcterms:modified xsi:type="dcterms:W3CDTF">2021-03-27T02:49:34Z</dcterms:modified>
</cp:coreProperties>
</file>