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762" autoAdjust="0"/>
  </p:normalViewPr>
  <p:slideViewPr>
    <p:cSldViewPr snapToGrid="0">
      <p:cViewPr varScale="1">
        <p:scale>
          <a:sx n="97" d="100"/>
          <a:sy n="97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9B006-101F-4968-9E76-C62D698F14FE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C5E49-8CE0-49D0-89D0-CAEA1F3014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411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baseline="0" dirty="0">
                <a:effectLst/>
              </a:rPr>
              <a:t>Table 10-1: Self-Rated Mental Health Status for Selected Age Groups, Manitoba, 2018</a:t>
            </a:r>
            <a:r>
              <a:rPr lang="en-CA" b="0" dirty="0"/>
              <a:t>. Reprinted from </a:t>
            </a:r>
            <a:r>
              <a:rPr lang="en-CA" b="0" i="1" dirty="0"/>
              <a:t>Facts on Aging: Mental health</a:t>
            </a:r>
            <a:r>
              <a:rPr lang="en-CA" b="0" i="1" baseline="0" dirty="0"/>
              <a:t> status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0787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695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762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247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53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593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458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428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460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5003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398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493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7BEE2-67BC-4B70-B7E1-68B69715E4D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A1BAF-15D4-4FC7-9882-66DACFF796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688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©2020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</a:p>
        </p:txBody>
      </p:sp>
      <p:pic>
        <p:nvPicPr>
          <p:cNvPr id="5" name="Picture 4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A table showing Manitobans self-rated mental health status in the age grouping of 25 to 44, to 65 years and over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6" y="804247"/>
            <a:ext cx="9064032" cy="340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217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6</cp:revision>
  <dcterms:created xsi:type="dcterms:W3CDTF">2018-10-10T20:34:41Z</dcterms:created>
  <dcterms:modified xsi:type="dcterms:W3CDTF">2021-03-27T02:18:55Z</dcterms:modified>
</cp:coreProperties>
</file>