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3" autoAdjust="0"/>
  </p:normalViewPr>
  <p:slideViewPr>
    <p:cSldViewPr>
      <p:cViewPr varScale="1">
        <p:scale>
          <a:sx n="96" d="100"/>
          <a:sy n="96" d="100"/>
        </p:scale>
        <p:origin x="11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latin typeface="Myriad Pro" pitchFamily="34" charset="0"/>
              </a:rPr>
              <a:t>Figure 10-6: Percent with Specific Types of Mental Disorders by Age Group</a:t>
            </a:r>
            <a:r>
              <a:rPr lang="en-US" sz="1200" baseline="0" smtClean="0">
                <a:latin typeface="Myriad Pro" pitchFamily="34" charset="0"/>
              </a:rPr>
              <a:t>, Manitoba, 2012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Mental Health Status</a:t>
            </a:r>
            <a:r>
              <a:rPr lang="en-CA" i="1" baseline="0" dirty="0" smtClean="0"/>
              <a:t> </a:t>
            </a:r>
            <a:r>
              <a:rPr lang="en-CA" dirty="0" smtClean="0"/>
              <a:t>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0" name="Picture 9" descr="Shown in a vertical bar chart are Manitobans in age groups of 45-64 and 65 years and over with specific types of mental disorders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55" y="260648"/>
            <a:ext cx="8348489" cy="544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9</cp:revision>
  <dcterms:created xsi:type="dcterms:W3CDTF">2017-08-31T19:28:32Z</dcterms:created>
  <dcterms:modified xsi:type="dcterms:W3CDTF">2021-03-27T02:46:17Z</dcterms:modified>
</cp:coreProperties>
</file>