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816" autoAdjust="0"/>
  </p:normalViewPr>
  <p:slideViewPr>
    <p:cSldViewPr snapToGrid="0">
      <p:cViewPr varScale="1">
        <p:scale>
          <a:sx n="93" d="100"/>
          <a:sy n="93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AF5E9-1C38-4DF7-B645-492DD072AA29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C790F-A206-4E3E-A859-098F30CDCB6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88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baseline="0" dirty="0">
                <a:effectLst/>
              </a:rPr>
              <a:t>Figure 10-3: Percent of People 65+ with Stress, Manitoba</a:t>
            </a:r>
            <a:r>
              <a:rPr lang="en-US" sz="1200" b="0" i="0" baseline="0">
                <a:effectLst/>
              </a:rPr>
              <a:t>, 2015</a:t>
            </a:r>
            <a:r>
              <a:rPr lang="en-CA" b="0"/>
              <a:t>. </a:t>
            </a:r>
            <a:r>
              <a:rPr lang="en-CA" b="0" dirty="0"/>
              <a:t>Reprinted from </a:t>
            </a:r>
            <a:r>
              <a:rPr lang="en-CA" b="0" i="1" dirty="0"/>
              <a:t>Facts on Aging: Mental health</a:t>
            </a:r>
            <a:r>
              <a:rPr lang="en-CA" b="0" i="1" baseline="0" dirty="0"/>
              <a:t> status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 dirty="0"/>
              <a:t>Copyright 2018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57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2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6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18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08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89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9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35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52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76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6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2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003B2-C615-4231-B7EF-3489AF40AFFC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C9DC-BDBE-4D99-8B29-5C9D23FBF0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98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</a:p>
        </p:txBody>
      </p:sp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Older Manitobans age 65 years and over identify the amount of stress they feel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t="7022" r="3707" b="5164"/>
          <a:stretch/>
        </p:blipFill>
        <p:spPr>
          <a:xfrm>
            <a:off x="159053" y="493158"/>
            <a:ext cx="8875802" cy="500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2018-10-09T18:53:27Z</dcterms:created>
  <dcterms:modified xsi:type="dcterms:W3CDTF">2021-03-27T02:39:40Z</dcterms:modified>
</cp:coreProperties>
</file>