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4538" autoAdjust="0"/>
  </p:normalViewPr>
  <p:slideViewPr>
    <p:cSldViewPr snapToGrid="0">
      <p:cViewPr varScale="1">
        <p:scale>
          <a:sx n="97" d="100"/>
          <a:sy n="97" d="100"/>
        </p:scale>
        <p:origin x="10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2D353-7FDC-435C-8127-6D822494AD8C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0CDB3-E70B-4F24-82A9-2E2BE03F99D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956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baseline="0" dirty="0" smtClean="0">
                <a:effectLst/>
              </a:rPr>
              <a:t>Figure 10-12: Number of Suicides, Manitoba, 2006 to 2015</a:t>
            </a:r>
            <a:r>
              <a:rPr lang="en-CA" b="0" dirty="0" smtClean="0"/>
              <a:t>. Reprinted from </a:t>
            </a:r>
            <a:r>
              <a:rPr lang="en-CA" b="0" i="1" dirty="0" smtClean="0"/>
              <a:t>Facts on Aging: Mental health</a:t>
            </a:r>
            <a:r>
              <a:rPr lang="en-CA" b="0" i="1" baseline="0" dirty="0" smtClean="0"/>
              <a:t> status</a:t>
            </a:r>
            <a:r>
              <a:rPr lang="en-CA" b="0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2018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6076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343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072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28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6281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6200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8270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476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828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417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231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843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FF5C4-2732-4EF9-8767-A2A40ACB9481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97B3A-B3C0-41CC-AD1C-DEA4CC4E87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366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©2018 </a:t>
            </a:r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A bar chart shows the number of suicides in Manitoba from 2006–20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76" y="447355"/>
            <a:ext cx="8643709" cy="532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268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62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Myriad Pro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3</cp:revision>
  <dcterms:created xsi:type="dcterms:W3CDTF">2018-10-10T16:43:58Z</dcterms:created>
  <dcterms:modified xsi:type="dcterms:W3CDTF">2021-03-27T02:16:15Z</dcterms:modified>
</cp:coreProperties>
</file>