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098" autoAdjust="0"/>
  </p:normalViewPr>
  <p:slideViewPr>
    <p:cSldViewPr snapToGrid="0">
      <p:cViewPr varScale="1">
        <p:scale>
          <a:sx n="101" d="100"/>
          <a:sy n="101" d="100"/>
        </p:scale>
        <p:origin x="9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50440-EBB8-43AC-92E4-0A6BBA4AE90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95D9B-822D-4DCE-955C-61972513BB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0642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smtClean="0">
                <a:effectLst/>
              </a:rPr>
              <a:t>Table 10-4: Age-Specific Suicide Rates, Manitoba, 2012 to 2015</a:t>
            </a:r>
            <a:r>
              <a:rPr lang="en-CA" b="0" smtClean="0"/>
              <a:t>. </a:t>
            </a:r>
            <a:r>
              <a:rPr lang="en-CA" b="0" dirty="0" smtClean="0"/>
              <a:t>Reprinted from </a:t>
            </a:r>
            <a:r>
              <a:rPr lang="en-CA" b="0" i="1" dirty="0" smtClean="0"/>
              <a:t>Facts on Aging: Mental health</a:t>
            </a:r>
            <a:r>
              <a:rPr lang="en-CA" b="0" i="1" baseline="0" dirty="0" smtClean="0"/>
              <a:t> status</a:t>
            </a:r>
            <a:r>
              <a:rPr lang="en-CA" b="0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84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957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263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071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38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26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848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800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827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054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24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382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2087-9277-4014-89AC-74C6A8F30AA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63939-A3EE-4929-A69A-4F69186DF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68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Shown in the table are suicide rates per 100,000 people in Manitoba by age groupings from age 10-19 to 70 years and over from 2012 to 2015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3" y="443132"/>
            <a:ext cx="8615675" cy="49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4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5</cp:revision>
  <dcterms:created xsi:type="dcterms:W3CDTF">2018-10-10T20:05:22Z</dcterms:created>
  <dcterms:modified xsi:type="dcterms:W3CDTF">2021-03-27T02:33:57Z</dcterms:modified>
</cp:coreProperties>
</file>