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>
      <p:cViewPr varScale="1">
        <p:scale>
          <a:sx n="96" d="100"/>
          <a:sy n="9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latin typeface="Myriad Pro" pitchFamily="34" charset="0"/>
              </a:rPr>
              <a:t>Figure 10-7: Percent Who Know Someone Treated for Emotional or Mental Health Problems in the last 12 Months, Manitoba, 2012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Mental Health Status</a:t>
            </a:r>
            <a:r>
              <a:rPr lang="en-CA" i="1" baseline="0" dirty="0" smtClean="0"/>
              <a:t> </a:t>
            </a:r>
            <a:r>
              <a:rPr lang="en-CA" dirty="0" smtClean="0"/>
              <a:t>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1" name="Picture 10" descr="A bar chart showing the percentage of Manitobans who knows someone: self, family, friend, or co-worker who ahs been treated for emotional or mental health problems in the last 12 months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0" y="404664"/>
            <a:ext cx="8336297" cy="527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</TotalTime>
  <Words>72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9</cp:revision>
  <dcterms:created xsi:type="dcterms:W3CDTF">2017-08-31T19:28:32Z</dcterms:created>
  <dcterms:modified xsi:type="dcterms:W3CDTF">2021-03-27T04:17:51Z</dcterms:modified>
</cp:coreProperties>
</file>