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95" autoAdjust="0"/>
  </p:normalViewPr>
  <p:slideViewPr>
    <p:cSldViewPr>
      <p:cViewPr varScale="1">
        <p:scale>
          <a:sx n="102" d="100"/>
          <a:sy n="102" d="100"/>
        </p:scale>
        <p:origin x="98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3-1: Age Composition of Work Force, Manitoba, 2011 and 2016 . Reprinted from </a:t>
            </a:r>
            <a:r>
              <a:rPr lang="en-CA" i="1" dirty="0" smtClean="0"/>
              <a:t>Facts on Aging: The older worker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smtClean="0"/>
              <a:t>Copyright 2018 </a:t>
            </a:r>
            <a:r>
              <a:rPr lang="en-CA" dirty="0" smtClean="0"/>
              <a:t>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This bar chart compares  the age composition of the Manitoban work force in 2011 and 2016 for those aged 15 to 65 years and ov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6958348" cy="567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16</TotalTime>
  <Words>64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9</cp:revision>
  <dcterms:created xsi:type="dcterms:W3CDTF">2018-06-12T15:01:19Z</dcterms:created>
  <dcterms:modified xsi:type="dcterms:W3CDTF">2021-06-07T15:33:43Z</dcterms:modified>
</cp:coreProperties>
</file>