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96" d="100"/>
          <a:sy n="96" d="100"/>
        </p:scale>
        <p:origin x="6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3-1: Age Composition of Work Force, Manitoba, 2016 and 2021 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bar chart compares  the age composition of the Manitoban work force in 2016 and 2021 for those aged 15 to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36" y="219129"/>
            <a:ext cx="7717488" cy="573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6ca4a813-3b95-4496-834a-be7ef2bfdc8e"/>
    <ds:schemaRef ds:uri="63af313d-b4b1-496a-bc23-248173155cf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3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2024-01-25T16:46:51Z</dcterms:created>
  <dcterms:modified xsi:type="dcterms:W3CDTF">2024-05-28T19:55:24Z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