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>
      <p:cViewPr varScale="1">
        <p:scale>
          <a:sx n="100" d="100"/>
          <a:sy n="100" d="100"/>
        </p:scale>
        <p:origin x="10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3-3: Employment Rates by Level of Education, Manitoba, 2016. Reprinted from </a:t>
            </a:r>
            <a:r>
              <a:rPr lang="en-CA" i="1" dirty="0" smtClean="0"/>
              <a:t>Facts on Aging: The </a:t>
            </a:r>
            <a:r>
              <a:rPr lang="en-CA" i="1" smtClean="0"/>
              <a:t>older worker</a:t>
            </a:r>
            <a:r>
              <a:rPr lang="en-CA" smtClean="0"/>
              <a:t>,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Using age groupings of 55-64 and 65 years and over, employment rates by education level for Manitobans are shown in this vertical bar chart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621" y="188640"/>
            <a:ext cx="680046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16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9</cp:revision>
  <dcterms:created xsi:type="dcterms:W3CDTF">2018-06-12T15:01:19Z</dcterms:created>
  <dcterms:modified xsi:type="dcterms:W3CDTF">2021-03-29T00:09:23Z</dcterms:modified>
</cp:coreProperties>
</file>