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689"/>
    <p:restoredTop sz="91395" autoAdjust="0"/>
  </p:normalViewPr>
  <p:slideViewPr>
    <p:cSldViewPr>
      <p:cViewPr varScale="1">
        <p:scale>
          <a:sx n="105" d="100"/>
          <a:sy n="105" d="100"/>
        </p:scale>
        <p:origin x="3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3-4: Employment Status in Selected Age Groups by Gender, Manitoba, 2020</a:t>
            </a:r>
            <a:r>
              <a:rPr lang="en-CA" dirty="0"/>
              <a:t>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Shown in this bar graph is the employment status among those aged 45 to 65+ and by gend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8460432" cy="429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2021-03-29T00:09:43Z</dcterms:modified>
</cp:coreProperties>
</file>