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71" autoAdjust="0"/>
  </p:normalViewPr>
  <p:slideViewPr>
    <p:cSldViewPr>
      <p:cViewPr varScale="1">
        <p:scale>
          <a:sx n="103" d="100"/>
          <a:sy n="103" d="100"/>
        </p:scale>
        <p:origin x="95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AE96-41A2-47F4-B6C1-DF8BA37B055C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0096D-271E-400C-A23D-14B02201DD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597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3-1: Reasons for Retirement Among Retired Individuals Age 45 and Over, Manitoba, 2009. 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0096D-271E-400C-A23D-14B02201DD97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122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or individuals age 45 years and over, this table identifies ten different reasons given for retirement amongst men and women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4258"/>
            <a:ext cx="7920880" cy="554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58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2017-06-22T19:27:09Z</dcterms:created>
  <dcterms:modified xsi:type="dcterms:W3CDTF">2021-03-29T00:12:43Z</dcterms:modified>
</cp:coreProperties>
</file>