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771" autoAdjust="0"/>
  </p:normalViewPr>
  <p:slideViewPr>
    <p:cSldViewPr>
      <p:cViewPr varScale="1">
        <p:scale>
          <a:sx n="96" d="100"/>
          <a:sy n="96" d="100"/>
        </p:scale>
        <p:origin x="113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smtClean="0"/>
              <a:t>Figure 3-11: Reason for Returning to Labour Force by Age Group, Manitoba, 2016.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The older worker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2019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2021-06-07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©2019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10" name="Picture 9" descr="Bar chart showing the reasons cited by retirees age 55–64 to 75 years and up for returning to work by percentage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84" y="404663"/>
            <a:ext cx="8566184" cy="5364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 2018</Template>
  <TotalTime>24</TotalTime>
  <Words>66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16</cp:revision>
  <dcterms:created xsi:type="dcterms:W3CDTF">2018-06-12T15:01:19Z</dcterms:created>
  <dcterms:modified xsi:type="dcterms:W3CDTF">2021-06-07T16:20:55Z</dcterms:modified>
</cp:coreProperties>
</file>