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1" autoAdjust="0"/>
  </p:normalViewPr>
  <p:slideViewPr>
    <p:cSldViewPr>
      <p:cViewPr varScale="1">
        <p:scale>
          <a:sx n="96" d="100"/>
          <a:sy n="96" d="100"/>
        </p:scale>
        <p:origin x="7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3-8: Average retirement age by class of worker and gender, Canada</a:t>
            </a:r>
            <a:r>
              <a:rPr lang="en-CA" baseline="30000" dirty="0"/>
              <a:t>1</a:t>
            </a:r>
            <a:r>
              <a:rPr lang="en-CA" dirty="0"/>
              <a:t>, 2021.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A5ACB-555C-43CB-A3A3-D9FBC4F458FC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44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2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5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9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61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46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76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9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909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24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66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87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by gender is the average retirement age of private sector, public sector, and self-employed retirees in the year 2021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74" y="620688"/>
            <a:ext cx="8833122" cy="41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11378"/>
      </p:ext>
    </p:extLst>
  </p:cSld>
  <p:clrMapOvr>
    <a:masterClrMapping/>
  </p:clrMapOvr>
</p:sld>
</file>

<file path=ppt/theme/theme1.xml><?xml version="1.0" encoding="utf-8"?>
<a:theme xmlns:a="http://schemas.openxmlformats.org/drawingml/2006/main" name="1_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37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14</cp:revision>
  <dcterms:created xsi:type="dcterms:W3CDTF">2018-06-12T15:01:19Z</dcterms:created>
  <dcterms:modified xsi:type="dcterms:W3CDTF">2022-07-22T15:57:43Z</dcterms:modified>
</cp:coreProperties>
</file>