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3-8: Average retirement age by class of worker and gender, Canada</a:t>
            </a:r>
            <a:r>
              <a:rPr lang="en-CA" baseline="30000" dirty="0"/>
              <a:t>1</a:t>
            </a:r>
            <a:r>
              <a:rPr lang="en-CA" dirty="0"/>
              <a:t>, 2023.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2024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by gender is the average retirement age of private sector, public sector, and self-employed retirees in the year 2023.">
            <a:extLst>
              <a:ext uri="{FF2B5EF4-FFF2-40B4-BE49-F238E27FC236}">
                <a16:creationId xmlns:a16="http://schemas.microsoft.com/office/drawing/2014/main" id="{86F5BB66-18AD-4EF4-09DC-E4C89F1419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33597"/>
            <a:ext cx="7344816" cy="568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D97E0-211F-4012-9B07-1DCE87FE2842}">
  <ds:schemaRefs>
    <ds:schemaRef ds:uri="http://schemas.microsoft.com/office/2006/metadata/properties"/>
    <ds:schemaRef ds:uri="http://schemas.microsoft.com/office/infopath/2007/PartnerControls"/>
    <ds:schemaRef ds:uri="6ca4a813-3b95-4496-834a-be7ef2bfdc8e"/>
    <ds:schemaRef ds:uri="63af313d-b4b1-496a-bc23-248173155cf2"/>
  </ds:schemaRefs>
</ds:datastoreItem>
</file>

<file path=customXml/itemProps2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centre-on-aging-facts-older-worker-retirement-by-working-class-figure-3-8</Template>
  <TotalTime>5</TotalTime>
  <Words>72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2024-12-12T16:49:54Z</dcterms:created>
  <dcterms:modified xsi:type="dcterms:W3CDTF">2025-03-20T19:37:37Z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