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771" autoAdjust="0"/>
  </p:normalViewPr>
  <p:slideViewPr>
    <p:cSldViewPr>
      <p:cViewPr varScale="1">
        <p:scale>
          <a:sx n="96" d="100"/>
          <a:sy n="96" d="100"/>
        </p:scale>
        <p:origin x="11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r>
              <a:rPr lang="en-CA" smtClean="0"/>
              <a:t>Figure 3-9: Enjoyment of Life After Retirement in Selected Age Groups, Manitoba, 2016.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The older worker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2019 by the Centre on Aging, University of Manitoba.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©2019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8" name="Picture 7" descr="Older Manitobans indicate if they are enjoying life more, less, or about the same after retirement for those in select age groups of 55-64 to those 75 years and over. 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32" y="329829"/>
            <a:ext cx="8460432" cy="547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 2018</Template>
  <TotalTime>29</TotalTime>
  <Words>66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Hughes</dc:creator>
  <cp:lastModifiedBy>Rachel Ines</cp:lastModifiedBy>
  <cp:revision>15</cp:revision>
  <dcterms:created xsi:type="dcterms:W3CDTF">2018-06-12T15:01:19Z</dcterms:created>
  <dcterms:modified xsi:type="dcterms:W3CDTF">2021-03-28T23:52:08Z</dcterms:modified>
</cp:coreProperties>
</file>