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smtClean="0"/>
              <a:t>Figure 3-10: Return to Labour Force by Age Groups and Gender, Manitoba, 2016.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2019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9" name="Picture 8" descr="A bar chart shows by gender the percentage of older Manitobans between the ages of 55-64 and 75 years and over who return to the labour force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574799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32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15</cp:revision>
  <dcterms:created xsi:type="dcterms:W3CDTF">2018-06-12T15:01:19Z</dcterms:created>
  <dcterms:modified xsi:type="dcterms:W3CDTF">2021-03-28T23:54:23Z</dcterms:modified>
</cp:coreProperties>
</file>