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86" autoAdjust="0"/>
  </p:normalViewPr>
  <p:slideViewPr>
    <p:cSldViewPr>
      <p:cViewPr varScale="1">
        <p:scale>
          <a:sx n="104" d="100"/>
          <a:sy n="104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C38A-E38D-42AB-8D8C-FC82CA22F93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E3F07-68D8-4E36-A33B-1530B77E5E6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67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Table 7-7: Ability to Bite/Chew Certain Foods, Population Aged 65+ by Gender and in Selected Age Groups, Manitoba,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Physical Health Status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E3F07-68D8-4E36-A33B-1530B77E5E6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2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3" name="Picture 12" descr="The percentage of older Manitobans' ability to bite/chew certain foods is shown in this table by gender and select age groups of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92" y="620688"/>
            <a:ext cx="8783223" cy="383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18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22</cp:revision>
  <dcterms:created xsi:type="dcterms:W3CDTF">2017-08-25T14:57:12Z</dcterms:created>
  <dcterms:modified xsi:type="dcterms:W3CDTF">2021-03-28T22:31:06Z</dcterms:modified>
</cp:coreProperties>
</file>