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89" d="100"/>
          <a:sy n="89" d="100"/>
        </p:scale>
        <p:origin x="15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="0" dirty="0"/>
              <a:t>Figure 7-4: Age-Standardized Mortality Rates per 1,000 Population Aged 60 and Over by Gender, Manitoba, 2017-2023. Reprinted from </a:t>
            </a:r>
            <a:r>
              <a:rPr lang="en-CA" b="0" i="1" dirty="0"/>
              <a:t>Facts on Aging: Physical health</a:t>
            </a:r>
            <a:r>
              <a:rPr lang="en-CA" b="0" i="1" baseline="0" dirty="0"/>
              <a:t> status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/>
              <a:t>Copyright 2025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Compared by gender, these two line graphs compares the age-standardized mortality rates per 1,000 Population for Manitobans aged 60 years and over in 2017–2023. &#10;">
            <a:extLst>
              <a:ext uri="{FF2B5EF4-FFF2-40B4-BE49-F238E27FC236}">
                <a16:creationId xmlns:a16="http://schemas.microsoft.com/office/drawing/2014/main" id="{B61E3265-645F-2FC6-5F64-F62C77B2976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3657"/>
            <a:ext cx="7869463" cy="584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http://schemas.microsoft.com/office/2006/metadata/properties"/>
    <ds:schemaRef ds:uri="http://schemas.microsoft.com/office/infopath/2007/PartnerControls"/>
    <ds:schemaRef ds:uri="6ca4a813-3b95-4496-834a-be7ef2bfdc8e"/>
    <ds:schemaRef ds:uri="63af313d-b4b1-496a-bc23-248173155c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9</TotalTime>
  <Words>75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Rachel Ines</cp:lastModifiedBy>
  <cp:revision>3</cp:revision>
  <dcterms:created xsi:type="dcterms:W3CDTF">2025-01-27T20:21:31Z</dcterms:created>
  <dcterms:modified xsi:type="dcterms:W3CDTF">2025-03-21T18:14:17Z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