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3204" autoAdjust="0"/>
  </p:normalViewPr>
  <p:slideViewPr>
    <p:cSldViewPr snapToGrid="0">
      <p:cViewPr varScale="1">
        <p:scale>
          <a:sx n="96" d="100"/>
          <a:sy n="96" d="100"/>
        </p:scale>
        <p:origin x="111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E2719-FC0A-4182-AF82-D8A25DFD49C8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260F5D-294C-4519-BFDC-DF1A57252C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9003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dirty="0" smtClean="0"/>
              <a:t>Table 7-1: Number of Deaths and Standardized Mortality Rates per 1,000 Population in Selected Age Groups by Gender, Manitoba 2016. Reprinted from </a:t>
            </a:r>
            <a:r>
              <a:rPr lang="en-CA" i="1" dirty="0" smtClean="0"/>
              <a:t>Facts on Aging: Physical health</a:t>
            </a:r>
            <a:r>
              <a:rPr lang="en-CA" i="1" baseline="0" dirty="0" smtClean="0"/>
              <a:t> status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2018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1863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001E-25DE-4F8E-B5B5-E9B5F8EB8466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8EE28-49CD-4B42-8989-12A38C3E8F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077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001E-25DE-4F8E-B5B5-E9B5F8EB8466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8EE28-49CD-4B42-8989-12A38C3E8F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927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001E-25DE-4F8E-B5B5-E9B5F8EB8466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8EE28-49CD-4B42-8989-12A38C3E8F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6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001E-25DE-4F8E-B5B5-E9B5F8EB8466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8EE28-49CD-4B42-8989-12A38C3E8F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8688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001E-25DE-4F8E-B5B5-E9B5F8EB8466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8EE28-49CD-4B42-8989-12A38C3E8F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7385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001E-25DE-4F8E-B5B5-E9B5F8EB8466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8EE28-49CD-4B42-8989-12A38C3E8F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34287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001E-25DE-4F8E-B5B5-E9B5F8EB8466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8EE28-49CD-4B42-8989-12A38C3E8F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964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001E-25DE-4F8E-B5B5-E9B5F8EB8466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8EE28-49CD-4B42-8989-12A38C3E8F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2974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001E-25DE-4F8E-B5B5-E9B5F8EB8466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8EE28-49CD-4B42-8989-12A38C3E8F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5397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001E-25DE-4F8E-B5B5-E9B5F8EB8466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8EE28-49CD-4B42-8989-12A38C3E8F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6646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001E-25DE-4F8E-B5B5-E9B5F8EB8466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8EE28-49CD-4B42-8989-12A38C3E8F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1541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4001E-25DE-4F8E-B5B5-E9B5F8EB8466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8EE28-49CD-4B42-8989-12A38C3E8F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7713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ti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©2018 </a:t>
            </a:r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3" name="Picture 2" descr="Using select age groupings for Manitobans 60-69, 70-79, and 80 years and over, this table identies the number of deaths and standardized mortality rates per 1,000 population. 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49" y="287023"/>
            <a:ext cx="8459486" cy="5258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518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72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Hughes</dc:creator>
  <cp:lastModifiedBy>Rachel Ines</cp:lastModifiedBy>
  <cp:revision>4</cp:revision>
  <dcterms:created xsi:type="dcterms:W3CDTF">2018-10-01T17:39:17Z</dcterms:created>
  <dcterms:modified xsi:type="dcterms:W3CDTF">2021-03-28T21:59:27Z</dcterms:modified>
</cp:coreProperties>
</file>