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4651" autoAdjust="0"/>
  </p:normalViewPr>
  <p:slideViewPr>
    <p:cSldViewPr>
      <p:cViewPr varScale="1">
        <p:scale>
          <a:sx n="97" d="100"/>
          <a:sy n="97" d="100"/>
        </p:scale>
        <p:origin x="200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  <a:endParaRPr lang="en-CA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7-6: Diagnosed chronic health conditions in selected age groups by gender, Manitoba, 2020</a:t>
            </a:r>
            <a:r>
              <a:rPr lang="en-CA" dirty="0"/>
              <a:t>. Reprinted from </a:t>
            </a:r>
            <a:r>
              <a:rPr lang="en-CA" i="1" dirty="0"/>
              <a:t>Facts on Aging</a:t>
            </a:r>
            <a:r>
              <a:rPr lang="en-CA" i="1"/>
              <a:t>: </a:t>
            </a:r>
            <a:r>
              <a:rPr lang="en-CA" i="1" smtClean="0"/>
              <a:t>Physical health status</a:t>
            </a:r>
            <a:r>
              <a:rPr lang="en-CA" smtClean="0"/>
              <a:t>, </a:t>
            </a:r>
            <a:r>
              <a:rPr lang="en-CA" dirty="0"/>
              <a:t>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8" name="Picture 7" descr="Diagnosis of five chronic health conditions are shown in a bar chart of older Manitobans for 2020 in select age groups of 65-74 and 75 years and over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92696"/>
            <a:ext cx="8627822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9</TotalTime>
  <Words>67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11</cp:revision>
  <dcterms:created xsi:type="dcterms:W3CDTF">2020-09-05T18:44:13Z</dcterms:created>
  <dcterms:modified xsi:type="dcterms:W3CDTF">2022-08-23T19:23:48Z</dcterms:modified>
</cp:coreProperties>
</file>