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6" autoAdjust="0"/>
  </p:normalViewPr>
  <p:slideViewPr>
    <p:cSldViewPr>
      <p:cViewPr varScale="1">
        <p:scale>
          <a:sx n="104" d="100"/>
          <a:sy n="104" d="100"/>
        </p:scale>
        <p:origin x="9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C38A-E38D-42AB-8D8C-FC82CA22F93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E3F07-68D8-4E36-A33B-1530B77E5E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6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Figure 7-8: </a:t>
            </a:r>
            <a:r>
              <a:rPr lang="en-CA" dirty="0" err="1" smtClean="0"/>
              <a:t>Prevalance</a:t>
            </a:r>
            <a:r>
              <a:rPr lang="en-CA" baseline="0" dirty="0" smtClean="0"/>
              <a:t> </a:t>
            </a:r>
            <a:r>
              <a:rPr lang="en-CA" dirty="0" smtClean="0"/>
              <a:t>of Moderate or Severe Functional Health by Age Groups and Gender, Manitoba, 2014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Physical Health Status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E3F07-68D8-4E36-A33B-1530B77E5E6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21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A vertical bar chart shows the prevalance of moderate or severe functional health by older Manitobans in select age groups of 65-74 and 75 years and old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48450"/>
            <a:ext cx="8503284" cy="559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11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14</cp:revision>
  <dcterms:created xsi:type="dcterms:W3CDTF">2017-08-25T14:57:12Z</dcterms:created>
  <dcterms:modified xsi:type="dcterms:W3CDTF">2021-03-28T22:29:22Z</dcterms:modified>
</cp:coreProperties>
</file>