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4179" autoAdjust="0"/>
  </p:normalViewPr>
  <p:slideViewPr>
    <p:cSldViewPr snapToGrid="0">
      <p:cViewPr varScale="1">
        <p:scale>
          <a:sx n="97" d="100"/>
          <a:sy n="97" d="100"/>
        </p:scale>
        <p:origin x="70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AB40E-4E5A-4305-B36F-526E298325CE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86CC8E-D9CF-4ED4-9EEF-4BCA150DB4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5275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Table 7-2: Leading causes of </a:t>
            </a:r>
            <a:r>
              <a:rPr lang="en-CA"/>
              <a:t>death </a:t>
            </a:r>
            <a:r>
              <a:rPr lang="en-CA" smtClean="0"/>
              <a:t>(ICD-10 </a:t>
            </a:r>
            <a:r>
              <a:rPr lang="en-CA" dirty="0"/>
              <a:t>diagnostic categories) in selected age groups and by gender, Canada, 2020. Reprinted from </a:t>
            </a:r>
            <a:r>
              <a:rPr lang="en-CA" i="1" dirty="0"/>
              <a:t>Facts on Aging: Physical health</a:t>
            </a:r>
            <a:r>
              <a:rPr lang="en-CA" i="1" baseline="0" dirty="0"/>
              <a:t> status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8947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127C-EE60-4FEF-953E-9C4FA7E8CDCD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96E3-427B-4775-9FF7-4497D6E3AC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2906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127C-EE60-4FEF-953E-9C4FA7E8CDCD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96E3-427B-4775-9FF7-4497D6E3AC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9186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127C-EE60-4FEF-953E-9C4FA7E8CDCD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96E3-427B-4775-9FF7-4497D6E3AC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8195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127C-EE60-4FEF-953E-9C4FA7E8CDCD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96E3-427B-4775-9FF7-4497D6E3AC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899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127C-EE60-4FEF-953E-9C4FA7E8CDCD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96E3-427B-4775-9FF7-4497D6E3AC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6742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127C-EE60-4FEF-953E-9C4FA7E8CDCD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96E3-427B-4775-9FF7-4497D6E3AC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30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127C-EE60-4FEF-953E-9C4FA7E8CDCD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96E3-427B-4775-9FF7-4497D6E3AC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49393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127C-EE60-4FEF-953E-9C4FA7E8CDCD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96E3-427B-4775-9FF7-4497D6E3AC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2987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127C-EE60-4FEF-953E-9C4FA7E8CDCD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96E3-427B-4775-9FF7-4497D6E3AC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1492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127C-EE60-4FEF-953E-9C4FA7E8CDCD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96E3-427B-4775-9FF7-4497D6E3AC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772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127C-EE60-4FEF-953E-9C4FA7E8CDCD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96E3-427B-4775-9FF7-4497D6E3AC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6323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0127C-EE60-4FEF-953E-9C4FA7E8CDCD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396E3-427B-4775-9FF7-4497D6E3AC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7301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©2022 Centre on Aging, University of Manitoba</a:t>
            </a:r>
          </a:p>
        </p:txBody>
      </p:sp>
      <p:pic>
        <p:nvPicPr>
          <p:cNvPr id="2" name="Picture 1" descr="Centre on Aging University of Manitoba logo">
            <a:extLst>
              <a:ext uri="{FF2B5EF4-FFF2-40B4-BE49-F238E27FC236}">
                <a16:creationId xmlns:a16="http://schemas.microsoft.com/office/drawing/2014/main" id="{F1809186-EF77-33EE-899F-59F2C3D6D3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3" name="Picture 2" descr="Outlined in this table are the leading causes of death (ICD-10 Diagnostic Categories) among older Maniotbans age 60 years and over for 2020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50" y="834724"/>
            <a:ext cx="8892480" cy="3286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483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73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7</cp:revision>
  <dcterms:created xsi:type="dcterms:W3CDTF">2018-09-17T18:26:55Z</dcterms:created>
  <dcterms:modified xsi:type="dcterms:W3CDTF">2022-08-23T17:30:42Z</dcterms:modified>
</cp:coreProperties>
</file>