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653" autoAdjust="0"/>
  </p:normalViewPr>
  <p:slideViewPr>
    <p:cSldViewPr snapToGrid="0">
      <p:cViewPr varScale="1">
        <p:scale>
          <a:sx n="101" d="100"/>
          <a:sy n="101" d="100"/>
        </p:scale>
        <p:origin x="6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89244-5A4A-48EC-AACF-0EEB89E2B36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41CFC-1871-42AD-BF69-D45FBDEB81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839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7-3: Standardized mortality rates per 100,000 population for leading causes of death in selected age groups by gender, Canada, 2020. Reprinted from </a:t>
            </a:r>
            <a:r>
              <a:rPr lang="en-CA" i="1" dirty="0"/>
              <a:t>Facts on Aging: Physical health</a:t>
            </a:r>
            <a:r>
              <a:rPr lang="en-CA" i="1" baseline="0" dirty="0"/>
              <a:t> status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03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630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986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040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50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964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379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565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018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208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400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25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4D65A-E8BB-464C-849F-C4232FA5CE41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6454B-9A1E-4766-A8E6-243FA39834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480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©2022 Centre on Aging, University of Manitoba</a:t>
            </a:r>
          </a:p>
        </p:txBody>
      </p:sp>
      <p:pic>
        <p:nvPicPr>
          <p:cNvPr id="2" name="Picture 1" descr="Centre on Aging University of Manitoba logo">
            <a:extLst>
              <a:ext uri="{FF2B5EF4-FFF2-40B4-BE49-F238E27FC236}">
                <a16:creationId xmlns:a16="http://schemas.microsoft.com/office/drawing/2014/main" id="{35023273-B4A0-FD1E-E4EB-0CCA54C18F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This table shows the standardized mortality rates per 100,000 population in 2020 that are the leading causes of death amongst select age groups of older Canadian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" y="752172"/>
            <a:ext cx="8892480" cy="285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433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8</cp:revision>
  <dcterms:created xsi:type="dcterms:W3CDTF">2018-10-01T17:57:33Z</dcterms:created>
  <dcterms:modified xsi:type="dcterms:W3CDTF">2022-08-23T17:34:31Z</dcterms:modified>
</cp:coreProperties>
</file>